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23"/>
  </p:notesMasterIdLst>
  <p:sldIdLst>
    <p:sldId id="394" r:id="rId3"/>
    <p:sldId id="322" r:id="rId4"/>
    <p:sldId id="377" r:id="rId5"/>
    <p:sldId id="379" r:id="rId6"/>
    <p:sldId id="380" r:id="rId7"/>
    <p:sldId id="382" r:id="rId8"/>
    <p:sldId id="383" r:id="rId9"/>
    <p:sldId id="384" r:id="rId10"/>
    <p:sldId id="385" r:id="rId11"/>
    <p:sldId id="387" r:id="rId12"/>
    <p:sldId id="389" r:id="rId13"/>
    <p:sldId id="386" r:id="rId14"/>
    <p:sldId id="388" r:id="rId15"/>
    <p:sldId id="390" r:id="rId16"/>
    <p:sldId id="392" r:id="rId17"/>
    <p:sldId id="393" r:id="rId18"/>
    <p:sldId id="365" r:id="rId19"/>
    <p:sldId id="298" r:id="rId20"/>
    <p:sldId id="366" r:id="rId21"/>
    <p:sldId id="395" r:id="rId2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56A"/>
    <a:srgbClr val="F98634"/>
    <a:srgbClr val="9F301B"/>
    <a:srgbClr val="1487B1"/>
    <a:srgbClr val="66FFFF"/>
    <a:srgbClr val="000000"/>
    <a:srgbClr val="0D0D0D"/>
    <a:srgbClr val="65A05A"/>
    <a:srgbClr val="57824A"/>
    <a:srgbClr val="278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5" autoAdjust="0"/>
    <p:restoredTop sz="94291" autoAdjust="0"/>
  </p:normalViewPr>
  <p:slideViewPr>
    <p:cSldViewPr snapToGrid="0" snapToObjects="1">
      <p:cViewPr varScale="1">
        <p:scale>
          <a:sx n="66" d="100"/>
          <a:sy n="66" d="100"/>
        </p:scale>
        <p:origin x="19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76B27-0DA0-854C-BC4F-5A753A09AEA8}" type="datetimeFigureOut">
              <a:rPr lang="es-ES_tradnl" smtClean="0"/>
              <a:t>26/04/2018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DE4AC-6885-5641-8E69-315334AC16A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083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119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6353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697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676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1085361" y="2704016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563170" y="3198760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163739" y="4101741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streghts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779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/>
      <p:bldP spid="2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1085361" y="2704016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563170" y="3198760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163739" y="4101741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WEAKNESSES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059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8" grpId="0" build="p"/>
      <p:bldP spid="18" grpId="0" build="p"/>
      <p:bldP spid="19" grpId="0" build="p"/>
      <p:bldP spid="2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1085361" y="2704016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563170" y="3198760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163739" y="4101741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OPPORTUNITIES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0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8" grpId="0" build="p"/>
      <p:bldP spid="18" grpId="0" build="p"/>
      <p:bldP spid="19" grpId="0" build="p"/>
      <p:bldP spid="2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1085361" y="2704016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563170" y="3198760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163739" y="4101741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THREATS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663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8" grpId="0" build="p"/>
      <p:bldP spid="18" grpId="0" build="p"/>
      <p:bldP spid="19" grpId="0" build="p"/>
      <p:bldP spid="2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sz="15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7" name="Rectángulo redondeado 6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743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7" grpId="2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sz="1500" b="0" i="0" smtClean="0"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7" name="Rectángulo redondeado 6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02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2" y="1872865"/>
            <a:ext cx="4941223" cy="103256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2" y="2979178"/>
            <a:ext cx="4941223" cy="54568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_tradnl" sz="1000" b="0" i="0" smtClean="0">
                <a:effectLst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958132" y="1578076"/>
            <a:ext cx="4941223" cy="29460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6219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sz="1500" b="0" i="0" smtClean="0"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9785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83978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25359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477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45891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479023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21"/>
          </p:nvPr>
        </p:nvSpPr>
        <p:spPr>
          <a:xfrm>
            <a:off x="3938793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22"/>
          </p:nvPr>
        </p:nvSpPr>
        <p:spPr>
          <a:xfrm>
            <a:off x="6513868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3" name="Marcador de imagen 12"/>
          <p:cNvSpPr>
            <a:spLocks noGrp="1"/>
          </p:cNvSpPr>
          <p:nvPr>
            <p:ph type="pic" sz="quarter" idx="23"/>
          </p:nvPr>
        </p:nvSpPr>
        <p:spPr>
          <a:xfrm>
            <a:off x="9031292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4" name="Rectángulo redondeado 13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378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4306485" y="2304789"/>
            <a:ext cx="3568096" cy="356809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8" name="Rectángulo redondeado 7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015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6" grpId="0"/>
      <p:bldP spid="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212555" y="2304789"/>
            <a:ext cx="3568096" cy="356809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19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8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0" y="1703539"/>
            <a:ext cx="7816241" cy="2956143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6" name="Rectángulo redondeado 15"/>
          <p:cNvSpPr/>
          <p:nvPr userDrawn="1"/>
        </p:nvSpPr>
        <p:spPr>
          <a:xfrm flipV="1">
            <a:off x="5410947" y="3666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98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/>
          <p:cNvGrpSpPr/>
          <p:nvPr userDrawn="1"/>
        </p:nvGrpSpPr>
        <p:grpSpPr>
          <a:xfrm>
            <a:off x="6847878" y="1963882"/>
            <a:ext cx="4478276" cy="4442267"/>
            <a:chOff x="5155705" y="1239096"/>
            <a:chExt cx="3449114" cy="3421380"/>
          </a:xfrm>
        </p:grpSpPr>
        <p:pic>
          <p:nvPicPr>
            <p:cNvPr id="8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705" y="1563530"/>
              <a:ext cx="1438936" cy="2955330"/>
            </a:xfrm>
            <a:prstGeom prst="rect">
              <a:avLst/>
            </a:prstGeom>
          </p:spPr>
        </p:pic>
        <p:pic>
          <p:nvPicPr>
            <p:cNvPr id="12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5883" y="1564176"/>
              <a:ext cx="1438936" cy="2955330"/>
            </a:xfrm>
            <a:prstGeom prst="rect">
              <a:avLst/>
            </a:prstGeom>
          </p:spPr>
        </p:pic>
        <p:pic>
          <p:nvPicPr>
            <p:cNvPr id="13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467" y="1239096"/>
              <a:ext cx="1665853" cy="3421380"/>
            </a:xfrm>
            <a:prstGeom prst="rect">
              <a:avLst/>
            </a:prstGeom>
          </p:spPr>
        </p:pic>
      </p:grp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67193" y="2480443"/>
            <a:ext cx="1912782" cy="3363855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59792" y="2839698"/>
            <a:ext cx="1049831" cy="2880164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155567" y="2842835"/>
            <a:ext cx="1049831" cy="2880164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366673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451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49" y="2312105"/>
            <a:ext cx="2023360" cy="4039454"/>
          </a:xfrm>
          <a:prstGeom prst="rect">
            <a:avLst/>
          </a:prstGeom>
        </p:spPr>
      </p:pic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1" y="2308359"/>
            <a:ext cx="2023360" cy="4039454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18" y="1862219"/>
            <a:ext cx="2425426" cy="4842142"/>
          </a:xfrm>
          <a:prstGeom prst="rect">
            <a:avLst/>
          </a:prstGeom>
        </p:spPr>
      </p:pic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94016" y="2846361"/>
            <a:ext cx="1290844" cy="279321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46875" y="2848602"/>
            <a:ext cx="1290844" cy="279321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189264" y="2495556"/>
            <a:ext cx="1839927" cy="3351833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2" hasCustomPrompt="1"/>
          </p:nvPr>
        </p:nvSpPr>
        <p:spPr>
          <a:xfrm>
            <a:off x="2949166" y="545683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90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7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7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1" y="1975937"/>
            <a:ext cx="2687981" cy="4496952"/>
          </a:xfrm>
          <a:prstGeom prst="rect">
            <a:avLst/>
          </a:prstGeom>
        </p:spPr>
      </p:pic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233523" y="3064275"/>
            <a:ext cx="1886801" cy="2251769"/>
          </a:xfrm>
          <a:prstGeom prst="roundRect">
            <a:avLst>
              <a:gd name="adj" fmla="val 10760"/>
            </a:avLst>
          </a:prstGeom>
        </p:spPr>
      </p:sp>
      <p:sp>
        <p:nvSpPr>
          <p:cNvPr id="14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6" name="Rectángulo redondeado 15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52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 userDrawn="1"/>
        </p:nvGrpSpPr>
        <p:grpSpPr>
          <a:xfrm>
            <a:off x="321998" y="1792517"/>
            <a:ext cx="5600819" cy="4574113"/>
            <a:chOff x="144192" y="1314248"/>
            <a:chExt cx="4689352" cy="3829730"/>
          </a:xfrm>
        </p:grpSpPr>
        <p:pic>
          <p:nvPicPr>
            <p:cNvPr id="14" name="Picture 1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15" name="Rectangle 2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99759" y="2250510"/>
            <a:ext cx="4851369" cy="3606872"/>
          </a:xfrm>
          <a:prstGeom prst="roundRect">
            <a:avLst>
              <a:gd name="adj" fmla="val 0"/>
            </a:avLst>
          </a:prstGeom>
        </p:spPr>
      </p:sp>
      <p:sp>
        <p:nvSpPr>
          <p:cNvPr id="17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9" name="Rectángulo redondeado 18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78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6055749" y="1943100"/>
            <a:ext cx="5339048" cy="4360328"/>
            <a:chOff x="144192" y="1314248"/>
            <a:chExt cx="4689352" cy="3829730"/>
          </a:xfrm>
        </p:grpSpPr>
        <p:pic>
          <p:nvPicPr>
            <p:cNvPr id="28" name="Picture 27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3"/>
          <p:cNvGrpSpPr/>
          <p:nvPr userDrawn="1"/>
        </p:nvGrpSpPr>
        <p:grpSpPr>
          <a:xfrm>
            <a:off x="871655" y="1943100"/>
            <a:ext cx="5339048" cy="4360328"/>
            <a:chOff x="144192" y="1314248"/>
            <a:chExt cx="4689352" cy="3829730"/>
          </a:xfrm>
        </p:grpSpPr>
        <p:pic>
          <p:nvPicPr>
            <p:cNvPr id="31" name="Picture 24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32" name="Rectangle 25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223278" y="2390892"/>
            <a:ext cx="2319784" cy="3422266"/>
          </a:xfrm>
          <a:prstGeom prst="roundRect">
            <a:avLst>
              <a:gd name="adj" fmla="val 0"/>
            </a:avLst>
          </a:prstGeom>
        </p:spPr>
      </p:sp>
      <p:sp>
        <p:nvSpPr>
          <p:cNvPr id="3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504557" y="2390892"/>
            <a:ext cx="2539974" cy="3422266"/>
          </a:xfrm>
          <a:prstGeom prst="roundRect">
            <a:avLst>
              <a:gd name="adj" fmla="val 0"/>
            </a:avLst>
          </a:prstGeom>
        </p:spPr>
      </p:sp>
      <p:grpSp>
        <p:nvGrpSpPr>
          <p:cNvPr id="35" name="Group 19"/>
          <p:cNvGrpSpPr/>
          <p:nvPr userDrawn="1"/>
        </p:nvGrpSpPr>
        <p:grpSpPr>
          <a:xfrm>
            <a:off x="3165509" y="1777330"/>
            <a:ext cx="5724270" cy="4674934"/>
            <a:chOff x="144192" y="1314248"/>
            <a:chExt cx="4689352" cy="3829730"/>
          </a:xfrm>
        </p:grpSpPr>
        <p:pic>
          <p:nvPicPr>
            <p:cNvPr id="36" name="Picture 20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37" name="Rectangle 21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550165" y="2240016"/>
            <a:ext cx="4958302" cy="3686374"/>
          </a:xfrm>
          <a:prstGeom prst="roundRect">
            <a:avLst>
              <a:gd name="adj" fmla="val 0"/>
            </a:avLst>
          </a:prstGeom>
        </p:spPr>
      </p:sp>
      <p:sp>
        <p:nvSpPr>
          <p:cNvPr id="39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0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41" name="Rectángulo redondeado 40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88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568007"/>
            <a:ext cx="567864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PUT YOUR</a:t>
            </a: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958136" y="2274060"/>
            <a:ext cx="567864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IN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58136" y="2974694"/>
            <a:ext cx="567864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THIS PLACE</a:t>
            </a:r>
          </a:p>
        </p:txBody>
      </p:sp>
    </p:spTree>
    <p:extLst>
      <p:ext uri="{BB962C8B-B14F-4D97-AF65-F5344CB8AC3E}">
        <p14:creationId xmlns:p14="http://schemas.microsoft.com/office/powerpoint/2010/main" val="145075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8" b="12051"/>
          <a:stretch/>
        </p:blipFill>
        <p:spPr>
          <a:xfrm>
            <a:off x="7610301" y="1749993"/>
            <a:ext cx="4581698" cy="5108008"/>
          </a:xfrm>
          <a:prstGeom prst="rect">
            <a:avLst/>
          </a:prstGeom>
        </p:spPr>
      </p:pic>
      <p:sp>
        <p:nvSpPr>
          <p:cNvPr id="1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257317" y="2307193"/>
            <a:ext cx="1721710" cy="2980759"/>
          </a:xfrm>
          <a:prstGeom prst="roundRect">
            <a:avLst>
              <a:gd name="adj" fmla="val 0"/>
            </a:avLst>
          </a:prstGeom>
        </p:spPr>
      </p:sp>
      <p:sp>
        <p:nvSpPr>
          <p:cNvPr id="20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59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 userDrawn="1"/>
        </p:nvGrpSpPr>
        <p:grpSpPr>
          <a:xfrm>
            <a:off x="3050766" y="2430374"/>
            <a:ext cx="5871967" cy="3368847"/>
            <a:chOff x="5486400" y="2946400"/>
            <a:chExt cx="25576932" cy="14673922"/>
          </a:xfrm>
        </p:grpSpPr>
        <p:sp>
          <p:nvSpPr>
            <p:cNvPr id="12" name="Shape 6"/>
            <p:cNvSpPr/>
            <p:nvPr/>
          </p:nvSpPr>
          <p:spPr>
            <a:xfrm>
              <a:off x="8026400" y="3136900"/>
              <a:ext cx="20505265" cy="1390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3" y="1320"/>
                  </a:moveTo>
                  <a:lnTo>
                    <a:pt x="20703" y="19605"/>
                  </a:lnTo>
                  <a:lnTo>
                    <a:pt x="895" y="19605"/>
                  </a:lnTo>
                  <a:lnTo>
                    <a:pt x="895" y="1320"/>
                  </a:lnTo>
                  <a:lnTo>
                    <a:pt x="20703" y="1320"/>
                  </a:lnTo>
                  <a:cubicBezTo>
                    <a:pt x="20703" y="1320"/>
                    <a:pt x="20703" y="1320"/>
                    <a:pt x="20703" y="1320"/>
                  </a:cubicBezTo>
                  <a:close/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lose/>
                </a:path>
              </a:pathLst>
            </a:custGeom>
            <a:gradFill>
              <a:gsLst>
                <a:gs pos="0">
                  <a:srgbClr val="E8E7E8"/>
                </a:gs>
                <a:gs pos="95000">
                  <a:srgbClr val="AFB2B4"/>
                </a:gs>
              </a:gsLst>
              <a:lin ang="2043523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3" name="Shape 7"/>
            <p:cNvSpPr/>
            <p:nvPr/>
          </p:nvSpPr>
          <p:spPr>
            <a:xfrm>
              <a:off x="28448000" y="16751300"/>
              <a:ext cx="170192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800" y="1151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4" name="Shape 8"/>
            <p:cNvSpPr/>
            <p:nvPr/>
          </p:nvSpPr>
          <p:spPr>
            <a:xfrm>
              <a:off x="7937500" y="16751300"/>
              <a:ext cx="170194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1832" y="12996"/>
                  </a:lnTo>
                  <a:cubicBezTo>
                    <a:pt x="11832" y="12996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5" name="Shape 9"/>
            <p:cNvSpPr/>
            <p:nvPr/>
          </p:nvSpPr>
          <p:spPr>
            <a:xfrm>
              <a:off x="7835900" y="2946400"/>
              <a:ext cx="20878159" cy="14637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1" y="0"/>
                  </a:moveTo>
                  <a:lnTo>
                    <a:pt x="799" y="0"/>
                  </a:lnTo>
                  <a:cubicBezTo>
                    <a:pt x="358" y="0"/>
                    <a:pt x="0" y="510"/>
                    <a:pt x="0" y="1140"/>
                  </a:cubicBezTo>
                  <a:lnTo>
                    <a:pt x="0" y="20460"/>
                  </a:lnTo>
                  <a:cubicBezTo>
                    <a:pt x="0" y="21090"/>
                    <a:pt x="358" y="21600"/>
                    <a:pt x="799" y="21600"/>
                  </a:cubicBezTo>
                  <a:lnTo>
                    <a:pt x="20801" y="21600"/>
                  </a:lnTo>
                  <a:cubicBezTo>
                    <a:pt x="21242" y="21600"/>
                    <a:pt x="21600" y="21090"/>
                    <a:pt x="21600" y="20460"/>
                  </a:cubicBezTo>
                  <a:lnTo>
                    <a:pt x="21600" y="1140"/>
                  </a:lnTo>
                  <a:cubicBezTo>
                    <a:pt x="21600" y="510"/>
                    <a:pt x="21242" y="0"/>
                    <a:pt x="20801" y="0"/>
                  </a:cubicBezTo>
                  <a:cubicBezTo>
                    <a:pt x="20801" y="0"/>
                    <a:pt x="20801" y="0"/>
                    <a:pt x="20801" y="0"/>
                  </a:cubicBezTo>
                  <a:close/>
                  <a:moveTo>
                    <a:pt x="20801" y="138"/>
                  </a:moveTo>
                  <a:cubicBezTo>
                    <a:pt x="21188" y="138"/>
                    <a:pt x="21504" y="587"/>
                    <a:pt x="21504" y="1140"/>
                  </a:cubicBezTo>
                  <a:lnTo>
                    <a:pt x="21504" y="20460"/>
                  </a:lnTo>
                  <a:cubicBezTo>
                    <a:pt x="21504" y="21013"/>
                    <a:pt x="21188" y="21462"/>
                    <a:pt x="20801" y="21462"/>
                  </a:cubicBezTo>
                  <a:lnTo>
                    <a:pt x="799" y="21462"/>
                  </a:lnTo>
                  <a:cubicBezTo>
                    <a:pt x="412" y="21462"/>
                    <a:pt x="96" y="21013"/>
                    <a:pt x="96" y="20460"/>
                  </a:cubicBezTo>
                  <a:lnTo>
                    <a:pt x="96" y="1140"/>
                  </a:lnTo>
                  <a:cubicBezTo>
                    <a:pt x="96" y="587"/>
                    <a:pt x="412" y="138"/>
                    <a:pt x="799" y="138"/>
                  </a:cubicBezTo>
                  <a:lnTo>
                    <a:pt x="20801" y="138"/>
                  </a:lnTo>
                </a:path>
              </a:pathLst>
            </a:custGeom>
            <a:gradFill>
              <a:gsLst>
                <a:gs pos="100000">
                  <a:srgbClr val="C7C8CB"/>
                </a:gs>
                <a:gs pos="0">
                  <a:srgbClr val="E9EBF2"/>
                </a:gs>
              </a:gsLst>
              <a:lin ang="3283355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6" name="Shape 10"/>
            <p:cNvSpPr/>
            <p:nvPr/>
          </p:nvSpPr>
          <p:spPr>
            <a:xfrm>
              <a:off x="7899400" y="3009900"/>
              <a:ext cx="20744979" cy="1450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5" y="0"/>
                  </a:moveTo>
                  <a:lnTo>
                    <a:pt x="735" y="0"/>
                  </a:lnTo>
                  <a:cubicBezTo>
                    <a:pt x="330" y="0"/>
                    <a:pt x="0" y="472"/>
                    <a:pt x="0" y="1051"/>
                  </a:cubicBezTo>
                  <a:lnTo>
                    <a:pt x="0" y="20549"/>
                  </a:lnTo>
                  <a:cubicBezTo>
                    <a:pt x="0" y="21128"/>
                    <a:pt x="330" y="21600"/>
                    <a:pt x="735" y="21600"/>
                  </a:cubicBezTo>
                  <a:lnTo>
                    <a:pt x="20865" y="21600"/>
                  </a:lnTo>
                  <a:cubicBezTo>
                    <a:pt x="21270" y="21600"/>
                    <a:pt x="21600" y="21128"/>
                    <a:pt x="21600" y="20549"/>
                  </a:cubicBezTo>
                  <a:lnTo>
                    <a:pt x="21600" y="1051"/>
                  </a:lnTo>
                  <a:cubicBezTo>
                    <a:pt x="21600" y="472"/>
                    <a:pt x="21270" y="0"/>
                    <a:pt x="20865" y="0"/>
                  </a:cubicBezTo>
                  <a:cubicBezTo>
                    <a:pt x="20865" y="0"/>
                    <a:pt x="20865" y="0"/>
                    <a:pt x="20865" y="0"/>
                  </a:cubicBezTo>
                  <a:close/>
                  <a:moveTo>
                    <a:pt x="20865" y="40"/>
                  </a:moveTo>
                  <a:cubicBezTo>
                    <a:pt x="21255" y="40"/>
                    <a:pt x="21572" y="493"/>
                    <a:pt x="21572" y="1051"/>
                  </a:cubicBezTo>
                  <a:lnTo>
                    <a:pt x="21572" y="20549"/>
                  </a:lnTo>
                  <a:cubicBezTo>
                    <a:pt x="21572" y="21107"/>
                    <a:pt x="21255" y="21560"/>
                    <a:pt x="20865" y="21560"/>
                  </a:cubicBezTo>
                  <a:lnTo>
                    <a:pt x="735" y="21560"/>
                  </a:lnTo>
                  <a:cubicBezTo>
                    <a:pt x="345" y="21560"/>
                    <a:pt x="28" y="21107"/>
                    <a:pt x="28" y="20549"/>
                  </a:cubicBezTo>
                  <a:lnTo>
                    <a:pt x="28" y="1051"/>
                  </a:lnTo>
                  <a:cubicBezTo>
                    <a:pt x="28" y="493"/>
                    <a:pt x="345" y="40"/>
                    <a:pt x="735" y="40"/>
                  </a:cubicBezTo>
                  <a:lnTo>
                    <a:pt x="20865" y="40"/>
                  </a:lnTo>
                </a:path>
              </a:pathLst>
            </a:custGeom>
            <a:solidFill>
              <a:srgbClr val="FFFFFF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7" name="Shape 11"/>
            <p:cNvSpPr/>
            <p:nvPr/>
          </p:nvSpPr>
          <p:spPr>
            <a:xfrm>
              <a:off x="8026400" y="3136900"/>
              <a:ext cx="20505261" cy="1390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lose/>
                  <a:moveTo>
                    <a:pt x="20983" y="41"/>
                  </a:moveTo>
                  <a:cubicBezTo>
                    <a:pt x="21308" y="41"/>
                    <a:pt x="21572" y="431"/>
                    <a:pt x="21572" y="910"/>
                  </a:cubicBezTo>
                  <a:lnTo>
                    <a:pt x="21572" y="21021"/>
                  </a:lnTo>
                  <a:lnTo>
                    <a:pt x="21572" y="21156"/>
                  </a:lnTo>
                  <a:lnTo>
                    <a:pt x="21572" y="21186"/>
                  </a:lnTo>
                  <a:cubicBezTo>
                    <a:pt x="21572" y="21392"/>
                    <a:pt x="21459" y="21559"/>
                    <a:pt x="21319" y="21559"/>
                  </a:cubicBezTo>
                  <a:lnTo>
                    <a:pt x="281" y="21559"/>
                  </a:lnTo>
                  <a:cubicBezTo>
                    <a:pt x="141" y="21559"/>
                    <a:pt x="28" y="21392"/>
                    <a:pt x="28" y="21186"/>
                  </a:cubicBezTo>
                  <a:lnTo>
                    <a:pt x="28" y="21156"/>
                  </a:lnTo>
                  <a:lnTo>
                    <a:pt x="28" y="21021"/>
                  </a:lnTo>
                  <a:lnTo>
                    <a:pt x="28" y="910"/>
                  </a:lnTo>
                  <a:cubicBezTo>
                    <a:pt x="28" y="431"/>
                    <a:pt x="292" y="41"/>
                    <a:pt x="617" y="41"/>
                  </a:cubicBezTo>
                  <a:lnTo>
                    <a:pt x="20983" y="41"/>
                  </a:lnTo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0" name="Shape 12"/>
            <p:cNvSpPr/>
            <p:nvPr/>
          </p:nvSpPr>
          <p:spPr>
            <a:xfrm>
              <a:off x="7937500" y="3048000"/>
              <a:ext cx="20691710" cy="1408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1" y="0"/>
                  </a:moveTo>
                  <a:lnTo>
                    <a:pt x="709" y="0"/>
                  </a:lnTo>
                  <a:cubicBezTo>
                    <a:pt x="318" y="0"/>
                    <a:pt x="0" y="467"/>
                    <a:pt x="0" y="1041"/>
                  </a:cubicBezTo>
                  <a:lnTo>
                    <a:pt x="0" y="20885"/>
                  </a:lnTo>
                  <a:lnTo>
                    <a:pt x="0" y="21019"/>
                  </a:lnTo>
                  <a:lnTo>
                    <a:pt x="0" y="21049"/>
                  </a:lnTo>
                  <a:cubicBezTo>
                    <a:pt x="0" y="21353"/>
                    <a:pt x="168" y="21600"/>
                    <a:pt x="375" y="21600"/>
                  </a:cubicBezTo>
                  <a:lnTo>
                    <a:pt x="21225" y="21600"/>
                  </a:lnTo>
                  <a:cubicBezTo>
                    <a:pt x="21432" y="21600"/>
                    <a:pt x="21600" y="21353"/>
                    <a:pt x="21600" y="21049"/>
                  </a:cubicBezTo>
                  <a:lnTo>
                    <a:pt x="21600" y="21019"/>
                  </a:lnTo>
                  <a:lnTo>
                    <a:pt x="21600" y="20885"/>
                  </a:lnTo>
                  <a:lnTo>
                    <a:pt x="21600" y="1041"/>
                  </a:lnTo>
                  <a:cubicBezTo>
                    <a:pt x="21600" y="467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close/>
                  <a:moveTo>
                    <a:pt x="20891" y="143"/>
                  </a:moveTo>
                  <a:cubicBezTo>
                    <a:pt x="21228" y="143"/>
                    <a:pt x="21503" y="546"/>
                    <a:pt x="21503" y="1041"/>
                  </a:cubicBezTo>
                  <a:lnTo>
                    <a:pt x="21503" y="20885"/>
                  </a:lnTo>
                  <a:lnTo>
                    <a:pt x="21503" y="21019"/>
                  </a:lnTo>
                  <a:lnTo>
                    <a:pt x="21503" y="21049"/>
                  </a:lnTo>
                  <a:cubicBezTo>
                    <a:pt x="21503" y="21274"/>
                    <a:pt x="21378" y="21457"/>
                    <a:pt x="21225" y="21457"/>
                  </a:cubicBezTo>
                  <a:lnTo>
                    <a:pt x="375" y="21457"/>
                  </a:lnTo>
                  <a:cubicBezTo>
                    <a:pt x="222" y="21457"/>
                    <a:pt x="97" y="21274"/>
                    <a:pt x="97" y="21049"/>
                  </a:cubicBezTo>
                  <a:lnTo>
                    <a:pt x="97" y="21019"/>
                  </a:lnTo>
                  <a:lnTo>
                    <a:pt x="97" y="20885"/>
                  </a:lnTo>
                  <a:lnTo>
                    <a:pt x="97" y="1041"/>
                  </a:lnTo>
                  <a:cubicBezTo>
                    <a:pt x="97" y="546"/>
                    <a:pt x="372" y="143"/>
                    <a:pt x="709" y="143"/>
                  </a:cubicBezTo>
                  <a:lnTo>
                    <a:pt x="20891" y="143"/>
                  </a:lnTo>
                </a:path>
              </a:pathLst>
            </a:custGeom>
            <a:gradFill>
              <a:gsLst>
                <a:gs pos="0">
                  <a:srgbClr val="47484B"/>
                </a:gs>
                <a:gs pos="100000">
                  <a:srgbClr val="47484B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1" name="Shape 13"/>
            <p:cNvSpPr/>
            <p:nvPr/>
          </p:nvSpPr>
          <p:spPr>
            <a:xfrm>
              <a:off x="27927300" y="3073400"/>
              <a:ext cx="675538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" y="0"/>
                  </a:moveTo>
                  <a:lnTo>
                    <a:pt x="0" y="0"/>
                  </a:lnTo>
                  <a:cubicBezTo>
                    <a:pt x="11911" y="0"/>
                    <a:pt x="21600" y="9690"/>
                    <a:pt x="21600" y="21600"/>
                  </a:cubicBezTo>
                  <a:lnTo>
                    <a:pt x="21600" y="20090"/>
                  </a:lnTo>
                  <a:cubicBezTo>
                    <a:pt x="21600" y="9013"/>
                    <a:pt x="12588" y="0"/>
                    <a:pt x="151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2" name="Shape 14"/>
            <p:cNvSpPr/>
            <p:nvPr/>
          </p:nvSpPr>
          <p:spPr>
            <a:xfrm>
              <a:off x="7962900" y="3073400"/>
              <a:ext cx="675539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0" y="0"/>
                  </a:moveTo>
                  <a:lnTo>
                    <a:pt x="21600" y="0"/>
                  </a:lnTo>
                  <a:cubicBezTo>
                    <a:pt x="9689" y="0"/>
                    <a:pt x="0" y="9690"/>
                    <a:pt x="0" y="21600"/>
                  </a:cubicBezTo>
                  <a:lnTo>
                    <a:pt x="0" y="20090"/>
                  </a:lnTo>
                  <a:cubicBezTo>
                    <a:pt x="0" y="9013"/>
                    <a:pt x="9012" y="0"/>
                    <a:pt x="2009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3" name="Shape 15"/>
            <p:cNvSpPr/>
            <p:nvPr/>
          </p:nvSpPr>
          <p:spPr>
            <a:xfrm>
              <a:off x="8864600" y="3975100"/>
              <a:ext cx="18826758" cy="1179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9" y="0"/>
                  </a:moveTo>
                  <a:lnTo>
                    <a:pt x="31" y="0"/>
                  </a:lnTo>
                  <a:cubicBezTo>
                    <a:pt x="14" y="0"/>
                    <a:pt x="0" y="22"/>
                    <a:pt x="0" y="49"/>
                  </a:cubicBezTo>
                  <a:lnTo>
                    <a:pt x="0" y="21551"/>
                  </a:lnTo>
                  <a:cubicBezTo>
                    <a:pt x="0" y="21578"/>
                    <a:pt x="14" y="21600"/>
                    <a:pt x="31" y="21600"/>
                  </a:cubicBezTo>
                  <a:lnTo>
                    <a:pt x="21569" y="21600"/>
                  </a:lnTo>
                  <a:cubicBezTo>
                    <a:pt x="21586" y="21600"/>
                    <a:pt x="21600" y="21578"/>
                    <a:pt x="21600" y="21551"/>
                  </a:cubicBezTo>
                  <a:lnTo>
                    <a:pt x="21600" y="49"/>
                  </a:lnTo>
                  <a:cubicBezTo>
                    <a:pt x="21600" y="22"/>
                    <a:pt x="21586" y="0"/>
                    <a:pt x="21569" y="0"/>
                  </a:cubicBezTo>
                  <a:cubicBezTo>
                    <a:pt x="21569" y="0"/>
                    <a:pt x="21569" y="0"/>
                    <a:pt x="21569" y="0"/>
                  </a:cubicBezTo>
                  <a:close/>
                  <a:moveTo>
                    <a:pt x="21569" y="49"/>
                  </a:moveTo>
                  <a:lnTo>
                    <a:pt x="21569" y="49"/>
                  </a:lnTo>
                  <a:lnTo>
                    <a:pt x="21569" y="21551"/>
                  </a:lnTo>
                  <a:lnTo>
                    <a:pt x="31" y="21551"/>
                  </a:lnTo>
                  <a:lnTo>
                    <a:pt x="31" y="49"/>
                  </a:lnTo>
                  <a:lnTo>
                    <a:pt x="21569" y="49"/>
                  </a:lnTo>
                </a:path>
              </a:pathLst>
            </a:custGeom>
            <a:solidFill>
              <a:srgbClr val="7D808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4" name="Shape 16"/>
            <p:cNvSpPr/>
            <p:nvPr/>
          </p:nvSpPr>
          <p:spPr>
            <a:xfrm>
              <a:off x="8813800" y="3924300"/>
              <a:ext cx="18919977" cy="1188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5" y="21467"/>
                  </a:moveTo>
                  <a:cubicBezTo>
                    <a:pt x="21585" y="21527"/>
                    <a:pt x="21554" y="21576"/>
                    <a:pt x="21516" y="21576"/>
                  </a:cubicBezTo>
                  <a:lnTo>
                    <a:pt x="84" y="21576"/>
                  </a:lnTo>
                  <a:cubicBezTo>
                    <a:pt x="46" y="21576"/>
                    <a:pt x="15" y="21527"/>
                    <a:pt x="15" y="21467"/>
                  </a:cubicBezTo>
                  <a:lnTo>
                    <a:pt x="15" y="133"/>
                  </a:lnTo>
                  <a:cubicBezTo>
                    <a:pt x="15" y="73"/>
                    <a:pt x="46" y="24"/>
                    <a:pt x="84" y="24"/>
                  </a:cubicBezTo>
                  <a:lnTo>
                    <a:pt x="21516" y="24"/>
                  </a:lnTo>
                  <a:cubicBezTo>
                    <a:pt x="21554" y="24"/>
                    <a:pt x="21585" y="73"/>
                    <a:pt x="21585" y="133"/>
                  </a:cubicBezTo>
                  <a:cubicBezTo>
                    <a:pt x="21585" y="133"/>
                    <a:pt x="21585" y="21467"/>
                    <a:pt x="21585" y="21467"/>
                  </a:cubicBezTo>
                  <a:close/>
                  <a:moveTo>
                    <a:pt x="21600" y="133"/>
                  </a:moveTo>
                  <a:cubicBezTo>
                    <a:pt x="21600" y="60"/>
                    <a:pt x="21562" y="0"/>
                    <a:pt x="21516" y="0"/>
                  </a:cubicBezTo>
                  <a:lnTo>
                    <a:pt x="84" y="0"/>
                  </a:lnTo>
                  <a:cubicBezTo>
                    <a:pt x="38" y="0"/>
                    <a:pt x="0" y="60"/>
                    <a:pt x="0" y="133"/>
                  </a:cubicBezTo>
                  <a:lnTo>
                    <a:pt x="0" y="21467"/>
                  </a:lnTo>
                  <a:cubicBezTo>
                    <a:pt x="0" y="21540"/>
                    <a:pt x="38" y="21600"/>
                    <a:pt x="84" y="21600"/>
                  </a:cubicBezTo>
                  <a:lnTo>
                    <a:pt x="21516" y="21600"/>
                  </a:lnTo>
                  <a:cubicBezTo>
                    <a:pt x="21562" y="21600"/>
                    <a:pt x="21600" y="21540"/>
                    <a:pt x="21600" y="21467"/>
                  </a:cubicBezTo>
                  <a:cubicBezTo>
                    <a:pt x="21600" y="21467"/>
                    <a:pt x="21600" y="133"/>
                    <a:pt x="21600" y="1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5" name="Shape 17"/>
            <p:cNvSpPr/>
            <p:nvPr/>
          </p:nvSpPr>
          <p:spPr>
            <a:xfrm>
              <a:off x="18148299" y="3454400"/>
              <a:ext cx="258971" cy="25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12953" y="-961"/>
                    <a:pt x="6723" y="-961"/>
                    <a:pt x="2882" y="2882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6" y="16797"/>
                  </a:cubicBezTo>
                  <a:cubicBezTo>
                    <a:pt x="20637" y="12953"/>
                    <a:pt x="20639" y="6723"/>
                    <a:pt x="16796" y="2882"/>
                  </a:cubicBezTo>
                  <a:close/>
                </a:path>
              </a:pathLst>
            </a:custGeom>
            <a:gradFill>
              <a:gsLst>
                <a:gs pos="27000">
                  <a:srgbClr val="696969"/>
                </a:gs>
                <a:gs pos="73000">
                  <a:srgbClr val="0C0C0C"/>
                </a:gs>
              </a:gsLst>
              <a:lin ang="3260679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6" name="Shape 18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0">
                  <a:srgbClr val="A1A2A7">
                    <a:alpha val="0"/>
                  </a:srgbClr>
                </a:gs>
                <a:gs pos="100000">
                  <a:srgbClr val="767778">
                    <a:alpha val="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7" name="Shape 19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100000">
                  <a:srgbClr val="78797E"/>
                </a:gs>
                <a:gs pos="0">
                  <a:srgbClr val="BEC1C3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8" name="Shape 20"/>
            <p:cNvSpPr/>
            <p:nvPr/>
          </p:nvSpPr>
          <p:spPr>
            <a:xfrm>
              <a:off x="5486400" y="17068800"/>
              <a:ext cx="25576932" cy="6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11121"/>
                  </a:lnTo>
                  <a:cubicBezTo>
                    <a:pt x="8" y="14649"/>
                    <a:pt x="19" y="18142"/>
                    <a:pt x="31" y="21600"/>
                  </a:cubicBezTo>
                  <a:lnTo>
                    <a:pt x="21584" y="21600"/>
                  </a:lnTo>
                  <a:cubicBezTo>
                    <a:pt x="21590" y="19983"/>
                    <a:pt x="21595" y="18350"/>
                    <a:pt x="21600" y="16717"/>
                  </a:cubicBezTo>
                  <a:cubicBezTo>
                    <a:pt x="21600" y="16717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64696E"/>
                </a:gs>
                <a:gs pos="46000">
                  <a:srgbClr val="96989B"/>
                </a:gs>
                <a:gs pos="86000">
                  <a:srgbClr val="BEC1C3"/>
                </a:gs>
                <a:gs pos="98000">
                  <a:srgbClr val="E9EBF2"/>
                </a:gs>
                <a:gs pos="1000">
                  <a:srgbClr val="E9EBF2"/>
                </a:gs>
                <a:gs pos="10000">
                  <a:srgbClr val="BEC1C3"/>
                </a:gs>
                <a:gs pos="100000">
                  <a:srgbClr val="78797E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9" name="Shape 21"/>
            <p:cNvSpPr/>
            <p:nvPr/>
          </p:nvSpPr>
          <p:spPr>
            <a:xfrm>
              <a:off x="5524500" y="17132300"/>
              <a:ext cx="25520930" cy="14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607" y="0"/>
                  </a:lnTo>
                  <a:lnTo>
                    <a:pt x="8865" y="0"/>
                  </a:lnTo>
                  <a:lnTo>
                    <a:pt x="0" y="0"/>
                  </a:lnTo>
                  <a:cubicBezTo>
                    <a:pt x="41" y="4919"/>
                    <a:pt x="104" y="9674"/>
                    <a:pt x="185" y="14237"/>
                  </a:cubicBezTo>
                  <a:lnTo>
                    <a:pt x="8866" y="14237"/>
                  </a:lnTo>
                  <a:cubicBezTo>
                    <a:pt x="8936" y="20966"/>
                    <a:pt x="9087" y="21600"/>
                    <a:pt x="9185" y="21600"/>
                  </a:cubicBezTo>
                  <a:lnTo>
                    <a:pt x="10373" y="21600"/>
                  </a:lnTo>
                  <a:lnTo>
                    <a:pt x="10516" y="21600"/>
                  </a:lnTo>
                  <a:lnTo>
                    <a:pt x="12287" y="21600"/>
                  </a:lnTo>
                  <a:cubicBezTo>
                    <a:pt x="12384" y="21600"/>
                    <a:pt x="12535" y="20966"/>
                    <a:pt x="12605" y="14237"/>
                  </a:cubicBezTo>
                  <a:lnTo>
                    <a:pt x="21415" y="14237"/>
                  </a:lnTo>
                  <a:cubicBezTo>
                    <a:pt x="21496" y="9674"/>
                    <a:pt x="21559" y="4919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BEC1C3"/>
                </a:gs>
                <a:gs pos="100000">
                  <a:srgbClr val="BEC1C3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0" name="Shape 22"/>
            <p:cNvSpPr/>
            <p:nvPr/>
          </p:nvSpPr>
          <p:spPr>
            <a:xfrm>
              <a:off x="16078200" y="17068800"/>
              <a:ext cx="4261759" cy="13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616"/>
                  </a:lnTo>
                  <a:cubicBezTo>
                    <a:pt x="371" y="20916"/>
                    <a:pt x="876" y="21600"/>
                    <a:pt x="1513" y="21600"/>
                  </a:cubicBezTo>
                  <a:cubicBezTo>
                    <a:pt x="2014" y="21600"/>
                    <a:pt x="6673" y="21600"/>
                    <a:pt x="8626" y="21600"/>
                  </a:cubicBezTo>
                  <a:cubicBezTo>
                    <a:pt x="9152" y="21600"/>
                    <a:pt x="9482" y="21600"/>
                    <a:pt x="9482" y="21600"/>
                  </a:cubicBezTo>
                  <a:cubicBezTo>
                    <a:pt x="12053" y="21600"/>
                    <a:pt x="19560" y="21600"/>
                    <a:pt x="20087" y="21600"/>
                  </a:cubicBezTo>
                  <a:cubicBezTo>
                    <a:pt x="20724" y="21600"/>
                    <a:pt x="21229" y="20916"/>
                    <a:pt x="21600" y="10616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84000">
                  <a:srgbClr val="EDEEEF"/>
                </a:gs>
                <a:gs pos="10000">
                  <a:srgbClr val="EDEEEF"/>
                </a:gs>
                <a:gs pos="0">
                  <a:srgbClr val="8B8D90"/>
                </a:gs>
                <a:gs pos="96000">
                  <a:srgbClr val="8B8D90"/>
                </a:gs>
              </a:gsLst>
              <a:lin ang="38616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1" name="Shape 23"/>
            <p:cNvSpPr/>
            <p:nvPr/>
          </p:nvSpPr>
          <p:spPr>
            <a:xfrm>
              <a:off x="16040100" y="17170400"/>
              <a:ext cx="4351813" cy="9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6" y="0"/>
                  </a:moveTo>
                  <a:cubicBezTo>
                    <a:pt x="21010" y="14111"/>
                    <a:pt x="20506" y="15298"/>
                    <a:pt x="19895" y="15298"/>
                  </a:cubicBezTo>
                  <a:lnTo>
                    <a:pt x="9509" y="15298"/>
                  </a:lnTo>
                  <a:lnTo>
                    <a:pt x="8671" y="15298"/>
                  </a:lnTo>
                  <a:lnTo>
                    <a:pt x="1705" y="15298"/>
                  </a:lnTo>
                  <a:cubicBezTo>
                    <a:pt x="1094" y="15298"/>
                    <a:pt x="590" y="14111"/>
                    <a:pt x="204" y="0"/>
                  </a:cubicBezTo>
                  <a:lnTo>
                    <a:pt x="0" y="0"/>
                  </a:lnTo>
                  <a:lnTo>
                    <a:pt x="3" y="142"/>
                  </a:lnTo>
                  <a:lnTo>
                    <a:pt x="48" y="2025"/>
                  </a:lnTo>
                  <a:cubicBezTo>
                    <a:pt x="477" y="20160"/>
                    <a:pt x="1028" y="21600"/>
                    <a:pt x="1705" y="21600"/>
                  </a:cubicBezTo>
                  <a:lnTo>
                    <a:pt x="8671" y="21600"/>
                  </a:lnTo>
                  <a:lnTo>
                    <a:pt x="9509" y="21600"/>
                  </a:lnTo>
                  <a:lnTo>
                    <a:pt x="19895" y="21600"/>
                  </a:lnTo>
                  <a:cubicBezTo>
                    <a:pt x="20572" y="21600"/>
                    <a:pt x="21124" y="20160"/>
                    <a:pt x="21552" y="2031"/>
                  </a:cubicBezTo>
                  <a:lnTo>
                    <a:pt x="21597" y="142"/>
                  </a:lnTo>
                  <a:lnTo>
                    <a:pt x="21600" y="0"/>
                  </a:lnTo>
                  <a:cubicBezTo>
                    <a:pt x="21600" y="0"/>
                    <a:pt x="21396" y="0"/>
                    <a:pt x="21396" y="0"/>
                  </a:cubicBezTo>
                  <a:close/>
                </a:path>
              </a:pathLst>
            </a:custGeom>
            <a:gradFill>
              <a:gsLst>
                <a:gs pos="0">
                  <a:srgbClr val="A4A6A9"/>
                </a:gs>
                <a:gs pos="100000">
                  <a:srgbClr val="A4A6A9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2" name="Shape 24"/>
            <p:cNvSpPr/>
            <p:nvPr/>
          </p:nvSpPr>
          <p:spPr>
            <a:xfrm>
              <a:off x="13893799" y="17360900"/>
              <a:ext cx="240121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21299" y="10800"/>
                  </a:moveTo>
                  <a:cubicBezTo>
                    <a:pt x="21458" y="16769"/>
                    <a:pt x="20525" y="21600"/>
                    <a:pt x="19220" y="21600"/>
                  </a:cubicBezTo>
                  <a:lnTo>
                    <a:pt x="2668" y="21600"/>
                  </a:lnTo>
                  <a:cubicBezTo>
                    <a:pt x="1364" y="21600"/>
                    <a:pt x="177" y="16769"/>
                    <a:pt x="17" y="10800"/>
                  </a:cubicBezTo>
                  <a:lnTo>
                    <a:pt x="17" y="10800"/>
                  </a:lnTo>
                  <a:cubicBezTo>
                    <a:pt x="-142" y="4831"/>
                    <a:pt x="791" y="0"/>
                    <a:pt x="2096" y="0"/>
                  </a:cubicBezTo>
                  <a:lnTo>
                    <a:pt x="18648" y="0"/>
                  </a:lnTo>
                  <a:cubicBezTo>
                    <a:pt x="19952" y="0"/>
                    <a:pt x="21139" y="4831"/>
                    <a:pt x="21299" y="10800"/>
                  </a:cubicBezTo>
                  <a:cubicBezTo>
                    <a:pt x="21299" y="10800"/>
                    <a:pt x="21299" y="10800"/>
                    <a:pt x="21299" y="10800"/>
                  </a:cubicBezTo>
                  <a:close/>
                </a:path>
              </a:pathLst>
            </a:custGeom>
            <a:gradFill>
              <a:gsLst>
                <a:gs pos="24000">
                  <a:srgbClr val="5F6265"/>
                </a:gs>
                <a:gs pos="78000">
                  <a:srgbClr val="757677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3" name="Shape 25"/>
            <p:cNvSpPr/>
            <p:nvPr/>
          </p:nvSpPr>
          <p:spPr>
            <a:xfrm>
              <a:off x="22288499" y="17360900"/>
              <a:ext cx="240120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" y="10800"/>
                  </a:moveTo>
                  <a:cubicBezTo>
                    <a:pt x="-142" y="16769"/>
                    <a:pt x="791" y="21600"/>
                    <a:pt x="2096" y="21600"/>
                  </a:cubicBezTo>
                  <a:lnTo>
                    <a:pt x="18648" y="21600"/>
                  </a:lnTo>
                  <a:cubicBezTo>
                    <a:pt x="19952" y="21600"/>
                    <a:pt x="21139" y="16769"/>
                    <a:pt x="21299" y="10800"/>
                  </a:cubicBezTo>
                  <a:lnTo>
                    <a:pt x="21299" y="10800"/>
                  </a:lnTo>
                  <a:cubicBezTo>
                    <a:pt x="21458" y="4831"/>
                    <a:pt x="20525" y="0"/>
                    <a:pt x="19220" y="0"/>
                  </a:cubicBezTo>
                  <a:lnTo>
                    <a:pt x="2668" y="0"/>
                  </a:lnTo>
                  <a:cubicBezTo>
                    <a:pt x="1364" y="0"/>
                    <a:pt x="177" y="4831"/>
                    <a:pt x="17" y="10800"/>
                  </a:cubicBezTo>
                  <a:cubicBezTo>
                    <a:pt x="17" y="10800"/>
                    <a:pt x="17" y="10800"/>
                    <a:pt x="17" y="10800"/>
                  </a:cubicBezTo>
                  <a:close/>
                </a:path>
              </a:pathLst>
            </a:custGeom>
            <a:gradFill>
              <a:gsLst>
                <a:gs pos="18000">
                  <a:srgbClr val="5F6265"/>
                </a:gs>
                <a:gs pos="72000">
                  <a:srgbClr val="747576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4" name="Shape 26"/>
            <p:cNvSpPr/>
            <p:nvPr/>
          </p:nvSpPr>
          <p:spPr>
            <a:xfrm>
              <a:off x="5588000" y="17132300"/>
              <a:ext cx="25393528" cy="9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2" y="6072"/>
                  </a:moveTo>
                  <a:lnTo>
                    <a:pt x="8913" y="6072"/>
                  </a:lnTo>
                  <a:cubicBezTo>
                    <a:pt x="8980" y="20426"/>
                    <a:pt x="9067" y="21600"/>
                    <a:pt x="9174" y="21600"/>
                  </a:cubicBezTo>
                  <a:lnTo>
                    <a:pt x="10368" y="21600"/>
                  </a:lnTo>
                  <a:lnTo>
                    <a:pt x="10512" y="21600"/>
                  </a:lnTo>
                  <a:lnTo>
                    <a:pt x="12291" y="21600"/>
                  </a:lnTo>
                  <a:cubicBezTo>
                    <a:pt x="12398" y="21600"/>
                    <a:pt x="12486" y="20426"/>
                    <a:pt x="12552" y="6072"/>
                  </a:cubicBezTo>
                  <a:lnTo>
                    <a:pt x="12613" y="6072"/>
                  </a:lnTo>
                  <a:lnTo>
                    <a:pt x="21556" y="6072"/>
                  </a:lnTo>
                  <a:cubicBezTo>
                    <a:pt x="21571" y="4797"/>
                    <a:pt x="21587" y="2882"/>
                    <a:pt x="21600" y="0"/>
                  </a:cubicBezTo>
                  <a:lnTo>
                    <a:pt x="12613" y="0"/>
                  </a:lnTo>
                  <a:lnTo>
                    <a:pt x="12544" y="0"/>
                  </a:lnTo>
                  <a:cubicBezTo>
                    <a:pt x="12482" y="14527"/>
                    <a:pt x="12398" y="15528"/>
                    <a:pt x="12291" y="15528"/>
                  </a:cubicBezTo>
                  <a:cubicBezTo>
                    <a:pt x="12203" y="15528"/>
                    <a:pt x="10943" y="15528"/>
                    <a:pt x="10512" y="15528"/>
                  </a:cubicBezTo>
                  <a:cubicBezTo>
                    <a:pt x="10512" y="15528"/>
                    <a:pt x="10456" y="15528"/>
                    <a:pt x="10368" y="15528"/>
                  </a:cubicBezTo>
                  <a:cubicBezTo>
                    <a:pt x="10040" y="15528"/>
                    <a:pt x="9258" y="15528"/>
                    <a:pt x="9174" y="15528"/>
                  </a:cubicBezTo>
                  <a:cubicBezTo>
                    <a:pt x="9068" y="15528"/>
                    <a:pt x="8984" y="14527"/>
                    <a:pt x="8922" y="0"/>
                  </a:cubicBezTo>
                  <a:lnTo>
                    <a:pt x="8852" y="0"/>
                  </a:lnTo>
                  <a:lnTo>
                    <a:pt x="0" y="0"/>
                  </a:lnTo>
                  <a:cubicBezTo>
                    <a:pt x="0" y="0"/>
                    <a:pt x="16" y="3190"/>
                    <a:pt x="35" y="6072"/>
                  </a:cubicBezTo>
                  <a:cubicBezTo>
                    <a:pt x="35" y="6072"/>
                    <a:pt x="8852" y="6072"/>
                    <a:pt x="8852" y="6072"/>
                  </a:cubicBezTo>
                  <a:close/>
                </a:path>
              </a:pathLst>
            </a:custGeom>
            <a:gradFill>
              <a:gsLst>
                <a:gs pos="6000">
                  <a:srgbClr val="EFF5F1"/>
                </a:gs>
                <a:gs pos="100000">
                  <a:srgbClr val="E9EBF2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5" name="Shape 27"/>
            <p:cNvSpPr/>
            <p:nvPr/>
          </p:nvSpPr>
          <p:spPr>
            <a:xfrm>
              <a:off x="18173700" y="3479800"/>
              <a:ext cx="204055" cy="20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32000">
                  <a:srgbClr val="494949"/>
                </a:gs>
                <a:gs pos="69000">
                  <a:srgbClr val="050505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6" name="Shape 28"/>
            <p:cNvSpPr/>
            <p:nvPr/>
          </p:nvSpPr>
          <p:spPr>
            <a:xfrm>
              <a:off x="18249900" y="3556000"/>
              <a:ext cx="50168" cy="5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7" name="Shape 29"/>
            <p:cNvSpPr/>
            <p:nvPr/>
          </p:nvSpPr>
          <p:spPr>
            <a:xfrm>
              <a:off x="17183100" y="3187700"/>
              <a:ext cx="11289657" cy="1379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266"/>
                  </a:moveTo>
                  <a:lnTo>
                    <a:pt x="21600" y="21236"/>
                  </a:lnTo>
                  <a:lnTo>
                    <a:pt x="21600" y="21100"/>
                  </a:lnTo>
                  <a:lnTo>
                    <a:pt x="21600" y="834"/>
                  </a:lnTo>
                  <a:cubicBezTo>
                    <a:pt x="21600" y="374"/>
                    <a:pt x="21143" y="0"/>
                    <a:pt x="20581" y="0"/>
                  </a:cubicBezTo>
                  <a:lnTo>
                    <a:pt x="14299" y="0"/>
                  </a:lnTo>
                  <a:lnTo>
                    <a:pt x="0" y="21600"/>
                  </a:lnTo>
                  <a:lnTo>
                    <a:pt x="21192" y="21600"/>
                  </a:lnTo>
                  <a:cubicBezTo>
                    <a:pt x="21417" y="21600"/>
                    <a:pt x="21600" y="21450"/>
                    <a:pt x="21600" y="212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3826687" y="2648378"/>
            <a:ext cx="4338210" cy="2716882"/>
          </a:xfrm>
          <a:prstGeom prst="rect">
            <a:avLst/>
          </a:prstGeom>
        </p:spPr>
      </p:sp>
      <p:sp>
        <p:nvSpPr>
          <p:cNvPr id="39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0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41" name="Rectángulo redondeado 40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52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Mobil</a:t>
            </a:r>
            <a:r>
              <a:rPr lang="es-ES_tradnl" dirty="0"/>
              <a:t> </a:t>
            </a:r>
            <a:r>
              <a:rPr lang="es-ES_tradnl" dirty="0" err="1"/>
              <a:t>mockup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" name="Group 6"/>
          <p:cNvGrpSpPr/>
          <p:nvPr userDrawn="1"/>
        </p:nvGrpSpPr>
        <p:grpSpPr>
          <a:xfrm>
            <a:off x="5937599" y="1625595"/>
            <a:ext cx="8559328" cy="4910632"/>
            <a:chOff x="5486400" y="2946400"/>
            <a:chExt cx="25576932" cy="14673922"/>
          </a:xfrm>
        </p:grpSpPr>
        <p:sp>
          <p:nvSpPr>
            <p:cNvPr id="12" name="Shape 6"/>
            <p:cNvSpPr/>
            <p:nvPr/>
          </p:nvSpPr>
          <p:spPr>
            <a:xfrm>
              <a:off x="8026399" y="3136900"/>
              <a:ext cx="20505266" cy="1390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3" y="1320"/>
                  </a:moveTo>
                  <a:lnTo>
                    <a:pt x="20703" y="19605"/>
                  </a:lnTo>
                  <a:lnTo>
                    <a:pt x="895" y="19605"/>
                  </a:lnTo>
                  <a:lnTo>
                    <a:pt x="895" y="1320"/>
                  </a:lnTo>
                  <a:lnTo>
                    <a:pt x="20703" y="1320"/>
                  </a:lnTo>
                  <a:cubicBezTo>
                    <a:pt x="20703" y="1320"/>
                    <a:pt x="20703" y="1320"/>
                    <a:pt x="20703" y="1320"/>
                  </a:cubicBezTo>
                  <a:close/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lose/>
                </a:path>
              </a:pathLst>
            </a:custGeom>
            <a:gradFill>
              <a:gsLst>
                <a:gs pos="0">
                  <a:srgbClr val="E8E7E8"/>
                </a:gs>
                <a:gs pos="95000">
                  <a:srgbClr val="AFB2B4"/>
                </a:gs>
              </a:gsLst>
              <a:lin ang="2043523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3" name="Shape 7"/>
            <p:cNvSpPr/>
            <p:nvPr/>
          </p:nvSpPr>
          <p:spPr>
            <a:xfrm>
              <a:off x="28448000" y="16751300"/>
              <a:ext cx="170192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800" y="1151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4" name="Shape 8"/>
            <p:cNvSpPr/>
            <p:nvPr/>
          </p:nvSpPr>
          <p:spPr>
            <a:xfrm>
              <a:off x="7937500" y="16751300"/>
              <a:ext cx="170194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1832" y="12996"/>
                  </a:lnTo>
                  <a:cubicBezTo>
                    <a:pt x="11832" y="12996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5" name="Shape 9"/>
            <p:cNvSpPr/>
            <p:nvPr/>
          </p:nvSpPr>
          <p:spPr>
            <a:xfrm>
              <a:off x="7835900" y="2946400"/>
              <a:ext cx="20878159" cy="14637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1" y="0"/>
                  </a:moveTo>
                  <a:lnTo>
                    <a:pt x="799" y="0"/>
                  </a:lnTo>
                  <a:cubicBezTo>
                    <a:pt x="358" y="0"/>
                    <a:pt x="0" y="510"/>
                    <a:pt x="0" y="1140"/>
                  </a:cubicBezTo>
                  <a:lnTo>
                    <a:pt x="0" y="20460"/>
                  </a:lnTo>
                  <a:cubicBezTo>
                    <a:pt x="0" y="21090"/>
                    <a:pt x="358" y="21600"/>
                    <a:pt x="799" y="21600"/>
                  </a:cubicBezTo>
                  <a:lnTo>
                    <a:pt x="20801" y="21600"/>
                  </a:lnTo>
                  <a:cubicBezTo>
                    <a:pt x="21242" y="21600"/>
                    <a:pt x="21600" y="21090"/>
                    <a:pt x="21600" y="20460"/>
                  </a:cubicBezTo>
                  <a:lnTo>
                    <a:pt x="21600" y="1140"/>
                  </a:lnTo>
                  <a:cubicBezTo>
                    <a:pt x="21600" y="510"/>
                    <a:pt x="21242" y="0"/>
                    <a:pt x="20801" y="0"/>
                  </a:cubicBezTo>
                  <a:cubicBezTo>
                    <a:pt x="20801" y="0"/>
                    <a:pt x="20801" y="0"/>
                    <a:pt x="20801" y="0"/>
                  </a:cubicBezTo>
                  <a:close/>
                  <a:moveTo>
                    <a:pt x="20801" y="138"/>
                  </a:moveTo>
                  <a:cubicBezTo>
                    <a:pt x="21188" y="138"/>
                    <a:pt x="21504" y="587"/>
                    <a:pt x="21504" y="1140"/>
                  </a:cubicBezTo>
                  <a:lnTo>
                    <a:pt x="21504" y="20460"/>
                  </a:lnTo>
                  <a:cubicBezTo>
                    <a:pt x="21504" y="21013"/>
                    <a:pt x="21188" y="21462"/>
                    <a:pt x="20801" y="21462"/>
                  </a:cubicBezTo>
                  <a:lnTo>
                    <a:pt x="799" y="21462"/>
                  </a:lnTo>
                  <a:cubicBezTo>
                    <a:pt x="412" y="21462"/>
                    <a:pt x="96" y="21013"/>
                    <a:pt x="96" y="20460"/>
                  </a:cubicBezTo>
                  <a:lnTo>
                    <a:pt x="96" y="1140"/>
                  </a:lnTo>
                  <a:cubicBezTo>
                    <a:pt x="96" y="587"/>
                    <a:pt x="412" y="138"/>
                    <a:pt x="799" y="138"/>
                  </a:cubicBezTo>
                  <a:lnTo>
                    <a:pt x="20801" y="138"/>
                  </a:lnTo>
                </a:path>
              </a:pathLst>
            </a:custGeom>
            <a:gradFill>
              <a:gsLst>
                <a:gs pos="100000">
                  <a:srgbClr val="C7C8CB"/>
                </a:gs>
                <a:gs pos="0">
                  <a:srgbClr val="E9EBF2"/>
                </a:gs>
              </a:gsLst>
              <a:lin ang="3283355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6" name="Shape 10"/>
            <p:cNvSpPr/>
            <p:nvPr/>
          </p:nvSpPr>
          <p:spPr>
            <a:xfrm>
              <a:off x="7899400" y="3009900"/>
              <a:ext cx="20744979" cy="1450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5" y="0"/>
                  </a:moveTo>
                  <a:lnTo>
                    <a:pt x="735" y="0"/>
                  </a:lnTo>
                  <a:cubicBezTo>
                    <a:pt x="330" y="0"/>
                    <a:pt x="0" y="472"/>
                    <a:pt x="0" y="1051"/>
                  </a:cubicBezTo>
                  <a:lnTo>
                    <a:pt x="0" y="20549"/>
                  </a:lnTo>
                  <a:cubicBezTo>
                    <a:pt x="0" y="21128"/>
                    <a:pt x="330" y="21600"/>
                    <a:pt x="735" y="21600"/>
                  </a:cubicBezTo>
                  <a:lnTo>
                    <a:pt x="20865" y="21600"/>
                  </a:lnTo>
                  <a:cubicBezTo>
                    <a:pt x="21270" y="21600"/>
                    <a:pt x="21600" y="21128"/>
                    <a:pt x="21600" y="20549"/>
                  </a:cubicBezTo>
                  <a:lnTo>
                    <a:pt x="21600" y="1051"/>
                  </a:lnTo>
                  <a:cubicBezTo>
                    <a:pt x="21600" y="472"/>
                    <a:pt x="21270" y="0"/>
                    <a:pt x="20865" y="0"/>
                  </a:cubicBezTo>
                  <a:cubicBezTo>
                    <a:pt x="20865" y="0"/>
                    <a:pt x="20865" y="0"/>
                    <a:pt x="20865" y="0"/>
                  </a:cubicBezTo>
                  <a:close/>
                  <a:moveTo>
                    <a:pt x="20865" y="40"/>
                  </a:moveTo>
                  <a:cubicBezTo>
                    <a:pt x="21255" y="40"/>
                    <a:pt x="21572" y="493"/>
                    <a:pt x="21572" y="1051"/>
                  </a:cubicBezTo>
                  <a:lnTo>
                    <a:pt x="21572" y="20549"/>
                  </a:lnTo>
                  <a:cubicBezTo>
                    <a:pt x="21572" y="21107"/>
                    <a:pt x="21255" y="21560"/>
                    <a:pt x="20865" y="21560"/>
                  </a:cubicBezTo>
                  <a:lnTo>
                    <a:pt x="735" y="21560"/>
                  </a:lnTo>
                  <a:cubicBezTo>
                    <a:pt x="345" y="21560"/>
                    <a:pt x="28" y="21107"/>
                    <a:pt x="28" y="20549"/>
                  </a:cubicBezTo>
                  <a:lnTo>
                    <a:pt x="28" y="1051"/>
                  </a:lnTo>
                  <a:cubicBezTo>
                    <a:pt x="28" y="493"/>
                    <a:pt x="345" y="40"/>
                    <a:pt x="735" y="40"/>
                  </a:cubicBezTo>
                  <a:lnTo>
                    <a:pt x="20865" y="40"/>
                  </a:lnTo>
                </a:path>
              </a:pathLst>
            </a:custGeom>
            <a:solidFill>
              <a:srgbClr val="FFFFFF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7" name="Shape 11"/>
            <p:cNvSpPr/>
            <p:nvPr/>
          </p:nvSpPr>
          <p:spPr>
            <a:xfrm>
              <a:off x="8026400" y="3136900"/>
              <a:ext cx="20505261" cy="1390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lose/>
                  <a:moveTo>
                    <a:pt x="20983" y="41"/>
                  </a:moveTo>
                  <a:cubicBezTo>
                    <a:pt x="21308" y="41"/>
                    <a:pt x="21572" y="431"/>
                    <a:pt x="21572" y="910"/>
                  </a:cubicBezTo>
                  <a:lnTo>
                    <a:pt x="21572" y="21021"/>
                  </a:lnTo>
                  <a:lnTo>
                    <a:pt x="21572" y="21156"/>
                  </a:lnTo>
                  <a:lnTo>
                    <a:pt x="21572" y="21186"/>
                  </a:lnTo>
                  <a:cubicBezTo>
                    <a:pt x="21572" y="21392"/>
                    <a:pt x="21459" y="21559"/>
                    <a:pt x="21319" y="21559"/>
                  </a:cubicBezTo>
                  <a:lnTo>
                    <a:pt x="281" y="21559"/>
                  </a:lnTo>
                  <a:cubicBezTo>
                    <a:pt x="141" y="21559"/>
                    <a:pt x="28" y="21392"/>
                    <a:pt x="28" y="21186"/>
                  </a:cubicBezTo>
                  <a:lnTo>
                    <a:pt x="28" y="21156"/>
                  </a:lnTo>
                  <a:lnTo>
                    <a:pt x="28" y="21021"/>
                  </a:lnTo>
                  <a:lnTo>
                    <a:pt x="28" y="910"/>
                  </a:lnTo>
                  <a:cubicBezTo>
                    <a:pt x="28" y="431"/>
                    <a:pt x="292" y="41"/>
                    <a:pt x="617" y="41"/>
                  </a:cubicBezTo>
                  <a:lnTo>
                    <a:pt x="20983" y="41"/>
                  </a:lnTo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0" name="Shape 12"/>
            <p:cNvSpPr/>
            <p:nvPr/>
          </p:nvSpPr>
          <p:spPr>
            <a:xfrm>
              <a:off x="7937500" y="3048000"/>
              <a:ext cx="20691710" cy="1408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1" y="0"/>
                  </a:moveTo>
                  <a:lnTo>
                    <a:pt x="709" y="0"/>
                  </a:lnTo>
                  <a:cubicBezTo>
                    <a:pt x="318" y="0"/>
                    <a:pt x="0" y="467"/>
                    <a:pt x="0" y="1041"/>
                  </a:cubicBezTo>
                  <a:lnTo>
                    <a:pt x="0" y="20885"/>
                  </a:lnTo>
                  <a:lnTo>
                    <a:pt x="0" y="21019"/>
                  </a:lnTo>
                  <a:lnTo>
                    <a:pt x="0" y="21049"/>
                  </a:lnTo>
                  <a:cubicBezTo>
                    <a:pt x="0" y="21353"/>
                    <a:pt x="168" y="21600"/>
                    <a:pt x="375" y="21600"/>
                  </a:cubicBezTo>
                  <a:lnTo>
                    <a:pt x="21225" y="21600"/>
                  </a:lnTo>
                  <a:cubicBezTo>
                    <a:pt x="21432" y="21600"/>
                    <a:pt x="21600" y="21353"/>
                    <a:pt x="21600" y="21049"/>
                  </a:cubicBezTo>
                  <a:lnTo>
                    <a:pt x="21600" y="21019"/>
                  </a:lnTo>
                  <a:lnTo>
                    <a:pt x="21600" y="20885"/>
                  </a:lnTo>
                  <a:lnTo>
                    <a:pt x="21600" y="1041"/>
                  </a:lnTo>
                  <a:cubicBezTo>
                    <a:pt x="21600" y="467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close/>
                  <a:moveTo>
                    <a:pt x="20891" y="143"/>
                  </a:moveTo>
                  <a:cubicBezTo>
                    <a:pt x="21228" y="143"/>
                    <a:pt x="21503" y="546"/>
                    <a:pt x="21503" y="1041"/>
                  </a:cubicBezTo>
                  <a:lnTo>
                    <a:pt x="21503" y="20885"/>
                  </a:lnTo>
                  <a:lnTo>
                    <a:pt x="21503" y="21019"/>
                  </a:lnTo>
                  <a:lnTo>
                    <a:pt x="21503" y="21049"/>
                  </a:lnTo>
                  <a:cubicBezTo>
                    <a:pt x="21503" y="21274"/>
                    <a:pt x="21378" y="21457"/>
                    <a:pt x="21225" y="21457"/>
                  </a:cubicBezTo>
                  <a:lnTo>
                    <a:pt x="375" y="21457"/>
                  </a:lnTo>
                  <a:cubicBezTo>
                    <a:pt x="222" y="21457"/>
                    <a:pt x="97" y="21274"/>
                    <a:pt x="97" y="21049"/>
                  </a:cubicBezTo>
                  <a:lnTo>
                    <a:pt x="97" y="21019"/>
                  </a:lnTo>
                  <a:lnTo>
                    <a:pt x="97" y="20885"/>
                  </a:lnTo>
                  <a:lnTo>
                    <a:pt x="97" y="1041"/>
                  </a:lnTo>
                  <a:cubicBezTo>
                    <a:pt x="97" y="546"/>
                    <a:pt x="372" y="143"/>
                    <a:pt x="709" y="143"/>
                  </a:cubicBezTo>
                  <a:lnTo>
                    <a:pt x="20891" y="143"/>
                  </a:lnTo>
                </a:path>
              </a:pathLst>
            </a:custGeom>
            <a:gradFill>
              <a:gsLst>
                <a:gs pos="0">
                  <a:srgbClr val="47484B"/>
                </a:gs>
                <a:gs pos="100000">
                  <a:srgbClr val="47484B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1" name="Shape 13"/>
            <p:cNvSpPr/>
            <p:nvPr/>
          </p:nvSpPr>
          <p:spPr>
            <a:xfrm>
              <a:off x="27927300" y="3073400"/>
              <a:ext cx="675538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" y="0"/>
                  </a:moveTo>
                  <a:lnTo>
                    <a:pt x="0" y="0"/>
                  </a:lnTo>
                  <a:cubicBezTo>
                    <a:pt x="11911" y="0"/>
                    <a:pt x="21600" y="9690"/>
                    <a:pt x="21600" y="21600"/>
                  </a:cubicBezTo>
                  <a:lnTo>
                    <a:pt x="21600" y="20090"/>
                  </a:lnTo>
                  <a:cubicBezTo>
                    <a:pt x="21600" y="9013"/>
                    <a:pt x="12588" y="0"/>
                    <a:pt x="151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2" name="Shape 14"/>
            <p:cNvSpPr/>
            <p:nvPr/>
          </p:nvSpPr>
          <p:spPr>
            <a:xfrm>
              <a:off x="7962900" y="3073400"/>
              <a:ext cx="675539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0" y="0"/>
                  </a:moveTo>
                  <a:lnTo>
                    <a:pt x="21600" y="0"/>
                  </a:lnTo>
                  <a:cubicBezTo>
                    <a:pt x="9689" y="0"/>
                    <a:pt x="0" y="9690"/>
                    <a:pt x="0" y="21600"/>
                  </a:cubicBezTo>
                  <a:lnTo>
                    <a:pt x="0" y="20090"/>
                  </a:lnTo>
                  <a:cubicBezTo>
                    <a:pt x="0" y="9013"/>
                    <a:pt x="9012" y="0"/>
                    <a:pt x="2009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3" name="Shape 15"/>
            <p:cNvSpPr/>
            <p:nvPr/>
          </p:nvSpPr>
          <p:spPr>
            <a:xfrm>
              <a:off x="8864600" y="3975100"/>
              <a:ext cx="18826758" cy="1179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9" y="0"/>
                  </a:moveTo>
                  <a:lnTo>
                    <a:pt x="31" y="0"/>
                  </a:lnTo>
                  <a:cubicBezTo>
                    <a:pt x="14" y="0"/>
                    <a:pt x="0" y="22"/>
                    <a:pt x="0" y="49"/>
                  </a:cubicBezTo>
                  <a:lnTo>
                    <a:pt x="0" y="21551"/>
                  </a:lnTo>
                  <a:cubicBezTo>
                    <a:pt x="0" y="21578"/>
                    <a:pt x="14" y="21600"/>
                    <a:pt x="31" y="21600"/>
                  </a:cubicBezTo>
                  <a:lnTo>
                    <a:pt x="21569" y="21600"/>
                  </a:lnTo>
                  <a:cubicBezTo>
                    <a:pt x="21586" y="21600"/>
                    <a:pt x="21600" y="21578"/>
                    <a:pt x="21600" y="21551"/>
                  </a:cubicBezTo>
                  <a:lnTo>
                    <a:pt x="21600" y="49"/>
                  </a:lnTo>
                  <a:cubicBezTo>
                    <a:pt x="21600" y="22"/>
                    <a:pt x="21586" y="0"/>
                    <a:pt x="21569" y="0"/>
                  </a:cubicBezTo>
                  <a:cubicBezTo>
                    <a:pt x="21569" y="0"/>
                    <a:pt x="21569" y="0"/>
                    <a:pt x="21569" y="0"/>
                  </a:cubicBezTo>
                  <a:close/>
                  <a:moveTo>
                    <a:pt x="21569" y="49"/>
                  </a:moveTo>
                  <a:lnTo>
                    <a:pt x="21569" y="49"/>
                  </a:lnTo>
                  <a:lnTo>
                    <a:pt x="21569" y="21551"/>
                  </a:lnTo>
                  <a:lnTo>
                    <a:pt x="31" y="21551"/>
                  </a:lnTo>
                  <a:lnTo>
                    <a:pt x="31" y="49"/>
                  </a:lnTo>
                  <a:lnTo>
                    <a:pt x="21569" y="49"/>
                  </a:lnTo>
                </a:path>
              </a:pathLst>
            </a:custGeom>
            <a:solidFill>
              <a:srgbClr val="7D808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4" name="Shape 16"/>
            <p:cNvSpPr/>
            <p:nvPr/>
          </p:nvSpPr>
          <p:spPr>
            <a:xfrm>
              <a:off x="8813800" y="3924300"/>
              <a:ext cx="18919977" cy="1188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5" y="21467"/>
                  </a:moveTo>
                  <a:cubicBezTo>
                    <a:pt x="21585" y="21527"/>
                    <a:pt x="21554" y="21576"/>
                    <a:pt x="21516" y="21576"/>
                  </a:cubicBezTo>
                  <a:lnTo>
                    <a:pt x="84" y="21576"/>
                  </a:lnTo>
                  <a:cubicBezTo>
                    <a:pt x="46" y="21576"/>
                    <a:pt x="15" y="21527"/>
                    <a:pt x="15" y="21467"/>
                  </a:cubicBezTo>
                  <a:lnTo>
                    <a:pt x="15" y="133"/>
                  </a:lnTo>
                  <a:cubicBezTo>
                    <a:pt x="15" y="73"/>
                    <a:pt x="46" y="24"/>
                    <a:pt x="84" y="24"/>
                  </a:cubicBezTo>
                  <a:lnTo>
                    <a:pt x="21516" y="24"/>
                  </a:lnTo>
                  <a:cubicBezTo>
                    <a:pt x="21554" y="24"/>
                    <a:pt x="21585" y="73"/>
                    <a:pt x="21585" y="133"/>
                  </a:cubicBezTo>
                  <a:cubicBezTo>
                    <a:pt x="21585" y="133"/>
                    <a:pt x="21585" y="21467"/>
                    <a:pt x="21585" y="21467"/>
                  </a:cubicBezTo>
                  <a:close/>
                  <a:moveTo>
                    <a:pt x="21600" y="133"/>
                  </a:moveTo>
                  <a:cubicBezTo>
                    <a:pt x="21600" y="60"/>
                    <a:pt x="21562" y="0"/>
                    <a:pt x="21516" y="0"/>
                  </a:cubicBezTo>
                  <a:lnTo>
                    <a:pt x="84" y="0"/>
                  </a:lnTo>
                  <a:cubicBezTo>
                    <a:pt x="38" y="0"/>
                    <a:pt x="0" y="60"/>
                    <a:pt x="0" y="133"/>
                  </a:cubicBezTo>
                  <a:lnTo>
                    <a:pt x="0" y="21467"/>
                  </a:lnTo>
                  <a:cubicBezTo>
                    <a:pt x="0" y="21540"/>
                    <a:pt x="38" y="21600"/>
                    <a:pt x="84" y="21600"/>
                  </a:cubicBezTo>
                  <a:lnTo>
                    <a:pt x="21516" y="21600"/>
                  </a:lnTo>
                  <a:cubicBezTo>
                    <a:pt x="21562" y="21600"/>
                    <a:pt x="21600" y="21540"/>
                    <a:pt x="21600" y="21467"/>
                  </a:cubicBezTo>
                  <a:cubicBezTo>
                    <a:pt x="21600" y="21467"/>
                    <a:pt x="21600" y="133"/>
                    <a:pt x="21600" y="1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5" name="Shape 17"/>
            <p:cNvSpPr/>
            <p:nvPr/>
          </p:nvSpPr>
          <p:spPr>
            <a:xfrm>
              <a:off x="18148299" y="3454400"/>
              <a:ext cx="258971" cy="25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12953" y="-961"/>
                    <a:pt x="6723" y="-961"/>
                    <a:pt x="2882" y="2882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6" y="16797"/>
                  </a:cubicBezTo>
                  <a:cubicBezTo>
                    <a:pt x="20637" y="12953"/>
                    <a:pt x="20639" y="6723"/>
                    <a:pt x="16796" y="2882"/>
                  </a:cubicBezTo>
                  <a:close/>
                </a:path>
              </a:pathLst>
            </a:custGeom>
            <a:gradFill>
              <a:gsLst>
                <a:gs pos="27000">
                  <a:srgbClr val="696969"/>
                </a:gs>
                <a:gs pos="73000">
                  <a:srgbClr val="0C0C0C"/>
                </a:gs>
              </a:gsLst>
              <a:lin ang="3260679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6" name="Shape 18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0">
                  <a:srgbClr val="A1A2A7">
                    <a:alpha val="0"/>
                  </a:srgbClr>
                </a:gs>
                <a:gs pos="100000">
                  <a:srgbClr val="767778">
                    <a:alpha val="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7" name="Shape 19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100000">
                  <a:srgbClr val="78797E"/>
                </a:gs>
                <a:gs pos="0">
                  <a:srgbClr val="BEC1C3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8" name="Shape 20"/>
            <p:cNvSpPr/>
            <p:nvPr/>
          </p:nvSpPr>
          <p:spPr>
            <a:xfrm>
              <a:off x="5486400" y="17068800"/>
              <a:ext cx="25576932" cy="6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11121"/>
                  </a:lnTo>
                  <a:cubicBezTo>
                    <a:pt x="8" y="14649"/>
                    <a:pt x="19" y="18142"/>
                    <a:pt x="31" y="21600"/>
                  </a:cubicBezTo>
                  <a:lnTo>
                    <a:pt x="21584" y="21600"/>
                  </a:lnTo>
                  <a:cubicBezTo>
                    <a:pt x="21590" y="19983"/>
                    <a:pt x="21595" y="18350"/>
                    <a:pt x="21600" y="16717"/>
                  </a:cubicBezTo>
                  <a:cubicBezTo>
                    <a:pt x="21600" y="16717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64696E"/>
                </a:gs>
                <a:gs pos="46000">
                  <a:srgbClr val="96989B"/>
                </a:gs>
                <a:gs pos="86000">
                  <a:srgbClr val="BEC1C3"/>
                </a:gs>
                <a:gs pos="98000">
                  <a:srgbClr val="E9EBF2"/>
                </a:gs>
                <a:gs pos="1000">
                  <a:srgbClr val="E9EBF2"/>
                </a:gs>
                <a:gs pos="10000">
                  <a:srgbClr val="BEC1C3"/>
                </a:gs>
                <a:gs pos="100000">
                  <a:srgbClr val="78797E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9" name="Shape 21"/>
            <p:cNvSpPr/>
            <p:nvPr/>
          </p:nvSpPr>
          <p:spPr>
            <a:xfrm>
              <a:off x="5524500" y="17132300"/>
              <a:ext cx="25520930" cy="14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607" y="0"/>
                  </a:lnTo>
                  <a:lnTo>
                    <a:pt x="8865" y="0"/>
                  </a:lnTo>
                  <a:lnTo>
                    <a:pt x="0" y="0"/>
                  </a:lnTo>
                  <a:cubicBezTo>
                    <a:pt x="41" y="4919"/>
                    <a:pt x="104" y="9674"/>
                    <a:pt x="185" y="14237"/>
                  </a:cubicBezTo>
                  <a:lnTo>
                    <a:pt x="8866" y="14237"/>
                  </a:lnTo>
                  <a:cubicBezTo>
                    <a:pt x="8936" y="20966"/>
                    <a:pt x="9087" y="21600"/>
                    <a:pt x="9185" y="21600"/>
                  </a:cubicBezTo>
                  <a:lnTo>
                    <a:pt x="10373" y="21600"/>
                  </a:lnTo>
                  <a:lnTo>
                    <a:pt x="10516" y="21600"/>
                  </a:lnTo>
                  <a:lnTo>
                    <a:pt x="12287" y="21600"/>
                  </a:lnTo>
                  <a:cubicBezTo>
                    <a:pt x="12384" y="21600"/>
                    <a:pt x="12535" y="20966"/>
                    <a:pt x="12605" y="14237"/>
                  </a:cubicBezTo>
                  <a:lnTo>
                    <a:pt x="21415" y="14237"/>
                  </a:lnTo>
                  <a:cubicBezTo>
                    <a:pt x="21496" y="9674"/>
                    <a:pt x="21559" y="4919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BEC1C3"/>
                </a:gs>
                <a:gs pos="100000">
                  <a:srgbClr val="BEC1C3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0" name="Shape 22"/>
            <p:cNvSpPr/>
            <p:nvPr/>
          </p:nvSpPr>
          <p:spPr>
            <a:xfrm>
              <a:off x="16078200" y="17068800"/>
              <a:ext cx="4261759" cy="13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616"/>
                  </a:lnTo>
                  <a:cubicBezTo>
                    <a:pt x="371" y="20916"/>
                    <a:pt x="876" y="21600"/>
                    <a:pt x="1513" y="21600"/>
                  </a:cubicBezTo>
                  <a:cubicBezTo>
                    <a:pt x="2014" y="21600"/>
                    <a:pt x="6673" y="21600"/>
                    <a:pt x="8626" y="21600"/>
                  </a:cubicBezTo>
                  <a:cubicBezTo>
                    <a:pt x="9152" y="21600"/>
                    <a:pt x="9482" y="21600"/>
                    <a:pt x="9482" y="21600"/>
                  </a:cubicBezTo>
                  <a:cubicBezTo>
                    <a:pt x="12053" y="21600"/>
                    <a:pt x="19560" y="21600"/>
                    <a:pt x="20087" y="21600"/>
                  </a:cubicBezTo>
                  <a:cubicBezTo>
                    <a:pt x="20724" y="21600"/>
                    <a:pt x="21229" y="20916"/>
                    <a:pt x="21600" y="10616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84000">
                  <a:srgbClr val="EDEEEF"/>
                </a:gs>
                <a:gs pos="10000">
                  <a:srgbClr val="EDEEEF"/>
                </a:gs>
                <a:gs pos="0">
                  <a:srgbClr val="8B8D90"/>
                </a:gs>
                <a:gs pos="96000">
                  <a:srgbClr val="8B8D90"/>
                </a:gs>
              </a:gsLst>
              <a:lin ang="38616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1" name="Shape 23"/>
            <p:cNvSpPr/>
            <p:nvPr/>
          </p:nvSpPr>
          <p:spPr>
            <a:xfrm>
              <a:off x="16040100" y="17170400"/>
              <a:ext cx="4351813" cy="9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6" y="0"/>
                  </a:moveTo>
                  <a:cubicBezTo>
                    <a:pt x="21010" y="14111"/>
                    <a:pt x="20506" y="15298"/>
                    <a:pt x="19895" y="15298"/>
                  </a:cubicBezTo>
                  <a:lnTo>
                    <a:pt x="9509" y="15298"/>
                  </a:lnTo>
                  <a:lnTo>
                    <a:pt x="8671" y="15298"/>
                  </a:lnTo>
                  <a:lnTo>
                    <a:pt x="1705" y="15298"/>
                  </a:lnTo>
                  <a:cubicBezTo>
                    <a:pt x="1094" y="15298"/>
                    <a:pt x="590" y="14111"/>
                    <a:pt x="204" y="0"/>
                  </a:cubicBezTo>
                  <a:lnTo>
                    <a:pt x="0" y="0"/>
                  </a:lnTo>
                  <a:lnTo>
                    <a:pt x="3" y="142"/>
                  </a:lnTo>
                  <a:lnTo>
                    <a:pt x="48" y="2025"/>
                  </a:lnTo>
                  <a:cubicBezTo>
                    <a:pt x="477" y="20160"/>
                    <a:pt x="1028" y="21600"/>
                    <a:pt x="1705" y="21600"/>
                  </a:cubicBezTo>
                  <a:lnTo>
                    <a:pt x="8671" y="21600"/>
                  </a:lnTo>
                  <a:lnTo>
                    <a:pt x="9509" y="21600"/>
                  </a:lnTo>
                  <a:lnTo>
                    <a:pt x="19895" y="21600"/>
                  </a:lnTo>
                  <a:cubicBezTo>
                    <a:pt x="20572" y="21600"/>
                    <a:pt x="21124" y="20160"/>
                    <a:pt x="21552" y="2031"/>
                  </a:cubicBezTo>
                  <a:lnTo>
                    <a:pt x="21597" y="142"/>
                  </a:lnTo>
                  <a:lnTo>
                    <a:pt x="21600" y="0"/>
                  </a:lnTo>
                  <a:cubicBezTo>
                    <a:pt x="21600" y="0"/>
                    <a:pt x="21396" y="0"/>
                    <a:pt x="21396" y="0"/>
                  </a:cubicBezTo>
                  <a:close/>
                </a:path>
              </a:pathLst>
            </a:custGeom>
            <a:gradFill>
              <a:gsLst>
                <a:gs pos="0">
                  <a:srgbClr val="A4A6A9"/>
                </a:gs>
                <a:gs pos="100000">
                  <a:srgbClr val="A4A6A9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2" name="Shape 24"/>
            <p:cNvSpPr/>
            <p:nvPr/>
          </p:nvSpPr>
          <p:spPr>
            <a:xfrm>
              <a:off x="13893799" y="17360900"/>
              <a:ext cx="240121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21299" y="10800"/>
                  </a:moveTo>
                  <a:cubicBezTo>
                    <a:pt x="21458" y="16769"/>
                    <a:pt x="20525" y="21600"/>
                    <a:pt x="19220" y="21600"/>
                  </a:cubicBezTo>
                  <a:lnTo>
                    <a:pt x="2668" y="21600"/>
                  </a:lnTo>
                  <a:cubicBezTo>
                    <a:pt x="1364" y="21600"/>
                    <a:pt x="177" y="16769"/>
                    <a:pt x="17" y="10800"/>
                  </a:cubicBezTo>
                  <a:lnTo>
                    <a:pt x="17" y="10800"/>
                  </a:lnTo>
                  <a:cubicBezTo>
                    <a:pt x="-142" y="4831"/>
                    <a:pt x="791" y="0"/>
                    <a:pt x="2096" y="0"/>
                  </a:cubicBezTo>
                  <a:lnTo>
                    <a:pt x="18648" y="0"/>
                  </a:lnTo>
                  <a:cubicBezTo>
                    <a:pt x="19952" y="0"/>
                    <a:pt x="21139" y="4831"/>
                    <a:pt x="21299" y="10800"/>
                  </a:cubicBezTo>
                  <a:cubicBezTo>
                    <a:pt x="21299" y="10800"/>
                    <a:pt x="21299" y="10800"/>
                    <a:pt x="21299" y="10800"/>
                  </a:cubicBezTo>
                  <a:close/>
                </a:path>
              </a:pathLst>
            </a:custGeom>
            <a:gradFill>
              <a:gsLst>
                <a:gs pos="24000">
                  <a:srgbClr val="5F6265"/>
                </a:gs>
                <a:gs pos="78000">
                  <a:srgbClr val="757677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3" name="Shape 25"/>
            <p:cNvSpPr/>
            <p:nvPr/>
          </p:nvSpPr>
          <p:spPr>
            <a:xfrm>
              <a:off x="22288499" y="17360900"/>
              <a:ext cx="240120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" y="10800"/>
                  </a:moveTo>
                  <a:cubicBezTo>
                    <a:pt x="-142" y="16769"/>
                    <a:pt x="791" y="21600"/>
                    <a:pt x="2096" y="21600"/>
                  </a:cubicBezTo>
                  <a:lnTo>
                    <a:pt x="18648" y="21600"/>
                  </a:lnTo>
                  <a:cubicBezTo>
                    <a:pt x="19952" y="21600"/>
                    <a:pt x="21139" y="16769"/>
                    <a:pt x="21299" y="10800"/>
                  </a:cubicBezTo>
                  <a:lnTo>
                    <a:pt x="21299" y="10800"/>
                  </a:lnTo>
                  <a:cubicBezTo>
                    <a:pt x="21458" y="4831"/>
                    <a:pt x="20525" y="0"/>
                    <a:pt x="19220" y="0"/>
                  </a:cubicBezTo>
                  <a:lnTo>
                    <a:pt x="2668" y="0"/>
                  </a:lnTo>
                  <a:cubicBezTo>
                    <a:pt x="1364" y="0"/>
                    <a:pt x="177" y="4831"/>
                    <a:pt x="17" y="10800"/>
                  </a:cubicBezTo>
                  <a:cubicBezTo>
                    <a:pt x="17" y="10800"/>
                    <a:pt x="17" y="10800"/>
                    <a:pt x="17" y="10800"/>
                  </a:cubicBezTo>
                  <a:close/>
                </a:path>
              </a:pathLst>
            </a:custGeom>
            <a:gradFill>
              <a:gsLst>
                <a:gs pos="18000">
                  <a:srgbClr val="5F6265"/>
                </a:gs>
                <a:gs pos="72000">
                  <a:srgbClr val="747576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4" name="Shape 26"/>
            <p:cNvSpPr/>
            <p:nvPr/>
          </p:nvSpPr>
          <p:spPr>
            <a:xfrm>
              <a:off x="5588000" y="17132300"/>
              <a:ext cx="25393528" cy="9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2" y="6072"/>
                  </a:moveTo>
                  <a:lnTo>
                    <a:pt x="8913" y="6072"/>
                  </a:lnTo>
                  <a:cubicBezTo>
                    <a:pt x="8980" y="20426"/>
                    <a:pt x="9067" y="21600"/>
                    <a:pt x="9174" y="21600"/>
                  </a:cubicBezTo>
                  <a:lnTo>
                    <a:pt x="10368" y="21600"/>
                  </a:lnTo>
                  <a:lnTo>
                    <a:pt x="10512" y="21600"/>
                  </a:lnTo>
                  <a:lnTo>
                    <a:pt x="12291" y="21600"/>
                  </a:lnTo>
                  <a:cubicBezTo>
                    <a:pt x="12398" y="21600"/>
                    <a:pt x="12486" y="20426"/>
                    <a:pt x="12552" y="6072"/>
                  </a:cubicBezTo>
                  <a:lnTo>
                    <a:pt x="12613" y="6072"/>
                  </a:lnTo>
                  <a:lnTo>
                    <a:pt x="21556" y="6072"/>
                  </a:lnTo>
                  <a:cubicBezTo>
                    <a:pt x="21571" y="4797"/>
                    <a:pt x="21587" y="2882"/>
                    <a:pt x="21600" y="0"/>
                  </a:cubicBezTo>
                  <a:lnTo>
                    <a:pt x="12613" y="0"/>
                  </a:lnTo>
                  <a:lnTo>
                    <a:pt x="12544" y="0"/>
                  </a:lnTo>
                  <a:cubicBezTo>
                    <a:pt x="12482" y="14527"/>
                    <a:pt x="12398" y="15528"/>
                    <a:pt x="12291" y="15528"/>
                  </a:cubicBezTo>
                  <a:cubicBezTo>
                    <a:pt x="12203" y="15528"/>
                    <a:pt x="10943" y="15528"/>
                    <a:pt x="10512" y="15528"/>
                  </a:cubicBezTo>
                  <a:cubicBezTo>
                    <a:pt x="10512" y="15528"/>
                    <a:pt x="10456" y="15528"/>
                    <a:pt x="10368" y="15528"/>
                  </a:cubicBezTo>
                  <a:cubicBezTo>
                    <a:pt x="10040" y="15528"/>
                    <a:pt x="9258" y="15528"/>
                    <a:pt x="9174" y="15528"/>
                  </a:cubicBezTo>
                  <a:cubicBezTo>
                    <a:pt x="9068" y="15528"/>
                    <a:pt x="8984" y="14527"/>
                    <a:pt x="8922" y="0"/>
                  </a:cubicBezTo>
                  <a:lnTo>
                    <a:pt x="8852" y="0"/>
                  </a:lnTo>
                  <a:lnTo>
                    <a:pt x="0" y="0"/>
                  </a:lnTo>
                  <a:cubicBezTo>
                    <a:pt x="0" y="0"/>
                    <a:pt x="16" y="3190"/>
                    <a:pt x="35" y="6072"/>
                  </a:cubicBezTo>
                  <a:cubicBezTo>
                    <a:pt x="35" y="6072"/>
                    <a:pt x="8852" y="6072"/>
                    <a:pt x="8852" y="6072"/>
                  </a:cubicBezTo>
                  <a:close/>
                </a:path>
              </a:pathLst>
            </a:custGeom>
            <a:gradFill>
              <a:gsLst>
                <a:gs pos="6000">
                  <a:srgbClr val="EFF5F1"/>
                </a:gs>
                <a:gs pos="100000">
                  <a:srgbClr val="E9EBF2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5" name="Shape 27"/>
            <p:cNvSpPr/>
            <p:nvPr/>
          </p:nvSpPr>
          <p:spPr>
            <a:xfrm>
              <a:off x="18173700" y="3479800"/>
              <a:ext cx="204055" cy="20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32000">
                  <a:srgbClr val="494949"/>
                </a:gs>
                <a:gs pos="69000">
                  <a:srgbClr val="050505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6" name="Shape 28"/>
            <p:cNvSpPr/>
            <p:nvPr/>
          </p:nvSpPr>
          <p:spPr>
            <a:xfrm>
              <a:off x="18249900" y="3556000"/>
              <a:ext cx="50168" cy="5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7" name="Shape 29"/>
            <p:cNvSpPr/>
            <p:nvPr/>
          </p:nvSpPr>
          <p:spPr>
            <a:xfrm>
              <a:off x="17183100" y="3187700"/>
              <a:ext cx="11289656" cy="13794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266"/>
                  </a:moveTo>
                  <a:lnTo>
                    <a:pt x="21600" y="21236"/>
                  </a:lnTo>
                  <a:lnTo>
                    <a:pt x="21600" y="21100"/>
                  </a:lnTo>
                  <a:lnTo>
                    <a:pt x="21600" y="834"/>
                  </a:lnTo>
                  <a:cubicBezTo>
                    <a:pt x="21600" y="374"/>
                    <a:pt x="21143" y="0"/>
                    <a:pt x="20581" y="0"/>
                  </a:cubicBezTo>
                  <a:lnTo>
                    <a:pt x="14299" y="0"/>
                  </a:lnTo>
                  <a:lnTo>
                    <a:pt x="0" y="21600"/>
                  </a:lnTo>
                  <a:lnTo>
                    <a:pt x="21192" y="21600"/>
                  </a:lnTo>
                  <a:cubicBezTo>
                    <a:pt x="21417" y="21600"/>
                    <a:pt x="21600" y="21450"/>
                    <a:pt x="21600" y="212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7075946" y="1976870"/>
            <a:ext cx="6323632" cy="396028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83810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Video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edia Placeholder 2"/>
          <p:cNvSpPr>
            <a:spLocks noGrp="1"/>
          </p:cNvSpPr>
          <p:nvPr>
            <p:ph type="media" sz="quarter" idx="14" hasCustomPrompt="1"/>
          </p:nvPr>
        </p:nvSpPr>
        <p:spPr>
          <a:xfrm>
            <a:off x="1779621" y="1590806"/>
            <a:ext cx="8616982" cy="497615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500">
                <a:latin typeface="Lato Regular"/>
                <a:cs typeface="Lato Regular"/>
              </a:defRPr>
            </a:lvl1pPr>
          </a:lstStyle>
          <a:p>
            <a:r>
              <a:rPr lang="en-US" dirty="0"/>
              <a:t>Drag your video here</a:t>
            </a:r>
          </a:p>
        </p:txBody>
      </p:sp>
    </p:spTree>
    <p:extLst>
      <p:ext uri="{BB962C8B-B14F-4D97-AF65-F5344CB8AC3E}">
        <p14:creationId xmlns:p14="http://schemas.microsoft.com/office/powerpoint/2010/main" val="117481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828800"/>
            <a:ext cx="4997885" cy="392064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7" y="5946621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5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6275539" y="1828800"/>
            <a:ext cx="4997885" cy="392064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6275539" y="5946621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7" name="Rectángulo redondeado 16"/>
          <p:cNvSpPr/>
          <p:nvPr userDrawn="1"/>
        </p:nvSpPr>
        <p:spPr>
          <a:xfrm flipV="1">
            <a:off x="926926" y="5749445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 userDrawn="1"/>
        </p:nvSpPr>
        <p:spPr>
          <a:xfrm flipV="1">
            <a:off x="6275538" y="5749445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9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8" grpId="0"/>
      <p:bldP spid="12" grpId="0" build="p"/>
      <p:bldP spid="15" grpId="0"/>
      <p:bldP spid="16" grpId="0" build="p"/>
      <p:bldP spid="17" grpId="0" animBg="1"/>
      <p:bldP spid="18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828799"/>
            <a:ext cx="4997885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6275539" y="1828799"/>
            <a:ext cx="4997885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26927" y="5433056"/>
            <a:ext cx="4997885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13" name="Marcador de texto 2"/>
          <p:cNvSpPr>
            <a:spLocks noGrp="1"/>
          </p:cNvSpPr>
          <p:nvPr>
            <p:ph type="body" sz="quarter" idx="24" hasCustomPrompt="1"/>
          </p:nvPr>
        </p:nvSpPr>
        <p:spPr>
          <a:xfrm>
            <a:off x="6275539" y="5433056"/>
            <a:ext cx="4997885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20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7" y="5118284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6275539" y="5118284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926926" y="4921108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22"/>
          <p:cNvSpPr/>
          <p:nvPr userDrawn="1"/>
        </p:nvSpPr>
        <p:spPr>
          <a:xfrm flipV="1">
            <a:off x="6275538" y="4921108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96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8" grpId="0"/>
      <p:bldP spid="15" grpId="0"/>
      <p:bldP spid="11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/>
      <p:bldP spid="20" grpId="0" build="p"/>
      <p:bldP spid="21" grpId="0" build="p"/>
      <p:bldP spid="22" grpId="0" animBg="1"/>
      <p:bldP spid="23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8" y="1828799"/>
            <a:ext cx="3369500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0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26928" y="5433056"/>
            <a:ext cx="3369500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me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8" y="5118284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926927" y="4921107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4471794" y="1828799"/>
            <a:ext cx="3369500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4471794" y="5433056"/>
            <a:ext cx="3369500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me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25" name="Marcador de texto 2"/>
          <p:cNvSpPr>
            <a:spLocks noGrp="1"/>
          </p:cNvSpPr>
          <p:nvPr>
            <p:ph type="body" sz="quarter" idx="24" hasCustomPrompt="1"/>
          </p:nvPr>
        </p:nvSpPr>
        <p:spPr>
          <a:xfrm>
            <a:off x="4471794" y="5118284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6" name="Rectángulo redondeado 25"/>
          <p:cNvSpPr/>
          <p:nvPr userDrawn="1"/>
        </p:nvSpPr>
        <p:spPr>
          <a:xfrm flipV="1">
            <a:off x="4471793" y="4921107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Marcador de imagen 24"/>
          <p:cNvSpPr>
            <a:spLocks noGrp="1"/>
          </p:cNvSpPr>
          <p:nvPr>
            <p:ph type="pic" sz="quarter" idx="25"/>
          </p:nvPr>
        </p:nvSpPr>
        <p:spPr>
          <a:xfrm>
            <a:off x="8016660" y="1828799"/>
            <a:ext cx="3369500" cy="309392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26" hasCustomPrompt="1"/>
          </p:nvPr>
        </p:nvSpPr>
        <p:spPr>
          <a:xfrm>
            <a:off x="8016660" y="5433056"/>
            <a:ext cx="3369500" cy="8550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s-ES_tradnl" sz="1000" b="0" i="0" smtClean="0">
                <a:solidFill>
                  <a:schemeClr val="bg1">
                    <a:lumMod val="85000"/>
                  </a:schemeClr>
                </a:solidFill>
                <a:effectLst/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me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8016660" y="5118284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30" name="Rectángulo redondeado 29"/>
          <p:cNvSpPr/>
          <p:nvPr userDrawn="1"/>
        </p:nvSpPr>
        <p:spPr>
          <a:xfrm flipV="1">
            <a:off x="8016659" y="4921107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41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00"/>
                            </p:stCondLst>
                            <p:childTnLst>
                              <p:par>
                                <p:cTn id="5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8" y="1590806"/>
            <a:ext cx="3369500" cy="422127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8" y="6007631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926927" y="5810454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4471794" y="1590806"/>
            <a:ext cx="3369500" cy="422127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5" name="Marcador de texto 2"/>
          <p:cNvSpPr>
            <a:spLocks noGrp="1"/>
          </p:cNvSpPr>
          <p:nvPr>
            <p:ph type="body" sz="quarter" idx="24" hasCustomPrompt="1"/>
          </p:nvPr>
        </p:nvSpPr>
        <p:spPr>
          <a:xfrm>
            <a:off x="4471794" y="6007631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6" name="Rectángulo redondeado 25"/>
          <p:cNvSpPr/>
          <p:nvPr userDrawn="1"/>
        </p:nvSpPr>
        <p:spPr>
          <a:xfrm flipV="1">
            <a:off x="4471793" y="5810454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Marcador de imagen 24"/>
          <p:cNvSpPr>
            <a:spLocks noGrp="1"/>
          </p:cNvSpPr>
          <p:nvPr>
            <p:ph type="pic" sz="quarter" idx="25"/>
          </p:nvPr>
        </p:nvSpPr>
        <p:spPr>
          <a:xfrm>
            <a:off x="8016660" y="1590806"/>
            <a:ext cx="3369500" cy="422127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8016660" y="6007631"/>
            <a:ext cx="3369500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30" name="Rectángulo redondeado 29"/>
          <p:cNvSpPr/>
          <p:nvPr userDrawn="1"/>
        </p:nvSpPr>
        <p:spPr>
          <a:xfrm flipV="1">
            <a:off x="8016659" y="5810454"/>
            <a:ext cx="3369500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1" grpId="0" build="p"/>
      <p:bldP spid="22" grpId="0" animBg="1"/>
      <p:bldP spid="23" grpId="0"/>
      <p:bldP spid="25" grpId="0" build="p"/>
      <p:bldP spid="26" grpId="0" animBg="1"/>
      <p:bldP spid="27" grpId="0"/>
      <p:bldP spid="29" grpId="0" build="p"/>
      <p:bldP spid="30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1027135" y="1853853"/>
            <a:ext cx="2342365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1027135" y="6032682"/>
            <a:ext cx="234236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1027134" y="5835503"/>
            <a:ext cx="234236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582444" y="1853853"/>
            <a:ext cx="2342365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6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3582444" y="6032682"/>
            <a:ext cx="234236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37" name="Rectángulo redondeado 36"/>
          <p:cNvSpPr/>
          <p:nvPr userDrawn="1"/>
        </p:nvSpPr>
        <p:spPr>
          <a:xfrm flipV="1">
            <a:off x="3582443" y="5835503"/>
            <a:ext cx="234236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6150280" y="1853853"/>
            <a:ext cx="2342365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9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6150280" y="6032682"/>
            <a:ext cx="234236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0" name="Rectángulo redondeado 39"/>
          <p:cNvSpPr/>
          <p:nvPr userDrawn="1"/>
        </p:nvSpPr>
        <p:spPr>
          <a:xfrm flipV="1">
            <a:off x="6150279" y="5835503"/>
            <a:ext cx="234236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8718116" y="1853853"/>
            <a:ext cx="2342365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42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8718116" y="6032682"/>
            <a:ext cx="234236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3" name="Rectángulo redondeado 42"/>
          <p:cNvSpPr/>
          <p:nvPr userDrawn="1"/>
        </p:nvSpPr>
        <p:spPr>
          <a:xfrm flipV="1">
            <a:off x="8718115" y="5835503"/>
            <a:ext cx="234236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950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00"/>
                            </p:stCondLst>
                            <p:childTnLst>
                              <p:par>
                                <p:cTn id="5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35" grpId="0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716066"/>
            <a:ext cx="4997885" cy="1691012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6275539" y="1716066"/>
            <a:ext cx="4997885" cy="1691012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7" y="3602635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6275539" y="3602635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4" name="Rectángulo redondeado 23"/>
          <p:cNvSpPr/>
          <p:nvPr userDrawn="1"/>
        </p:nvSpPr>
        <p:spPr>
          <a:xfrm flipV="1">
            <a:off x="926926" y="3405459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6275538" y="3405459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926927" y="4070959"/>
            <a:ext cx="4997885" cy="1691012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2" name="Marcador de imagen 24"/>
          <p:cNvSpPr>
            <a:spLocks noGrp="1"/>
          </p:cNvSpPr>
          <p:nvPr>
            <p:ph type="pic" sz="quarter" idx="25"/>
          </p:nvPr>
        </p:nvSpPr>
        <p:spPr>
          <a:xfrm>
            <a:off x="6275539" y="4070959"/>
            <a:ext cx="4997885" cy="1691012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3" name="Marcador de texto 2"/>
          <p:cNvSpPr>
            <a:spLocks noGrp="1"/>
          </p:cNvSpPr>
          <p:nvPr>
            <p:ph type="body" sz="quarter" idx="26" hasCustomPrompt="1"/>
          </p:nvPr>
        </p:nvSpPr>
        <p:spPr>
          <a:xfrm>
            <a:off x="926927" y="5957528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34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6275539" y="5957528"/>
            <a:ext cx="4997885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35" name="Rectángulo redondeado 34"/>
          <p:cNvSpPr/>
          <p:nvPr userDrawn="1"/>
        </p:nvSpPr>
        <p:spPr>
          <a:xfrm flipV="1">
            <a:off x="926926" y="5760352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ectángulo redondeado 35"/>
          <p:cNvSpPr/>
          <p:nvPr userDrawn="1"/>
        </p:nvSpPr>
        <p:spPr>
          <a:xfrm flipV="1">
            <a:off x="6275538" y="5760352"/>
            <a:ext cx="4997885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16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00"/>
                            </p:stCondLst>
                            <p:childTnLst>
                              <p:par>
                                <p:cTn id="6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4" grpId="0"/>
      <p:bldP spid="15" grpId="0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8" grpId="0" animBg="1"/>
      <p:bldP spid="31" grpId="0"/>
      <p:bldP spid="32" grpId="0"/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/>
      <p:bldP spid="35" grpId="0" animBg="1"/>
      <p:bldP spid="3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568007"/>
            <a:ext cx="567864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A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958136" y="2274060"/>
            <a:ext cx="567864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X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58136" y="2974694"/>
            <a:ext cx="567864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643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26927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926926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006248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3006248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3006247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5075409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5075409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5075408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7155537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7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7155537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7155536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Marcador de imagen 24"/>
          <p:cNvSpPr>
            <a:spLocks noGrp="1"/>
          </p:cNvSpPr>
          <p:nvPr>
            <p:ph type="pic" sz="quarter" idx="28"/>
          </p:nvPr>
        </p:nvSpPr>
        <p:spPr>
          <a:xfrm>
            <a:off x="9234858" y="1853853"/>
            <a:ext cx="2078511" cy="398327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29" hasCustomPrompt="1"/>
          </p:nvPr>
        </p:nvSpPr>
        <p:spPr>
          <a:xfrm>
            <a:off x="9234858" y="6032682"/>
            <a:ext cx="2078511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31" name="Rectángulo redondeado 30"/>
          <p:cNvSpPr/>
          <p:nvPr userDrawn="1"/>
        </p:nvSpPr>
        <p:spPr>
          <a:xfrm flipV="1">
            <a:off x="9234857" y="5835500"/>
            <a:ext cx="2078511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191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00"/>
                            </p:stCondLst>
                            <p:childTnLst>
                              <p:par>
                                <p:cTn id="57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00"/>
                            </p:stCondLst>
                            <p:childTnLst>
                              <p:par>
                                <p:cTn id="70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00"/>
                            </p:stCondLst>
                            <p:childTnLst>
                              <p:par>
                                <p:cTn id="7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17" grpId="0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3" grpId="0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1139869" y="1653436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1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1139869" y="3552529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2" name="Rectángulo redondeado 21"/>
          <p:cNvSpPr/>
          <p:nvPr userDrawn="1"/>
        </p:nvSpPr>
        <p:spPr>
          <a:xfrm flipV="1">
            <a:off x="1139868" y="3355346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657600" y="1653436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3657600" y="3552529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3657599" y="3355346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6162805" y="1653436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6162805" y="3552529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6162804" y="3355346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8681343" y="1653436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7" name="Marcador de texto 2"/>
          <p:cNvSpPr>
            <a:spLocks noGrp="1"/>
          </p:cNvSpPr>
          <p:nvPr>
            <p:ph type="body" sz="quarter" idx="27" hasCustomPrompt="1"/>
          </p:nvPr>
        </p:nvSpPr>
        <p:spPr>
          <a:xfrm>
            <a:off x="8681343" y="3552529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8681342" y="3355346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Marcador de imagen 24"/>
          <p:cNvSpPr>
            <a:spLocks noGrp="1"/>
          </p:cNvSpPr>
          <p:nvPr>
            <p:ph type="pic" sz="quarter" idx="28"/>
          </p:nvPr>
        </p:nvSpPr>
        <p:spPr>
          <a:xfrm>
            <a:off x="1139869" y="4045907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3" name="Marcador de texto 2"/>
          <p:cNvSpPr>
            <a:spLocks noGrp="1"/>
          </p:cNvSpPr>
          <p:nvPr>
            <p:ph type="body" sz="quarter" idx="29" hasCustomPrompt="1"/>
          </p:nvPr>
        </p:nvSpPr>
        <p:spPr>
          <a:xfrm>
            <a:off x="1139869" y="5945000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34" name="Rectángulo redondeado 33"/>
          <p:cNvSpPr/>
          <p:nvPr userDrawn="1"/>
        </p:nvSpPr>
        <p:spPr>
          <a:xfrm flipV="1">
            <a:off x="1139868" y="5747817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Marcador de imagen 24"/>
          <p:cNvSpPr>
            <a:spLocks noGrp="1"/>
          </p:cNvSpPr>
          <p:nvPr>
            <p:ph type="pic" sz="quarter" idx="30"/>
          </p:nvPr>
        </p:nvSpPr>
        <p:spPr>
          <a:xfrm>
            <a:off x="3657600" y="4045907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6" name="Marcador de texto 2"/>
          <p:cNvSpPr>
            <a:spLocks noGrp="1"/>
          </p:cNvSpPr>
          <p:nvPr>
            <p:ph type="body" sz="quarter" idx="31" hasCustomPrompt="1"/>
          </p:nvPr>
        </p:nvSpPr>
        <p:spPr>
          <a:xfrm>
            <a:off x="3657600" y="5945000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37" name="Rectángulo redondeado 36"/>
          <p:cNvSpPr/>
          <p:nvPr userDrawn="1"/>
        </p:nvSpPr>
        <p:spPr>
          <a:xfrm flipV="1">
            <a:off x="3657599" y="5747817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Marcador de imagen 24"/>
          <p:cNvSpPr>
            <a:spLocks noGrp="1"/>
          </p:cNvSpPr>
          <p:nvPr>
            <p:ph type="pic" sz="quarter" idx="32"/>
          </p:nvPr>
        </p:nvSpPr>
        <p:spPr>
          <a:xfrm>
            <a:off x="6162805" y="4045907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9" name="Marcador de texto 2"/>
          <p:cNvSpPr>
            <a:spLocks noGrp="1"/>
          </p:cNvSpPr>
          <p:nvPr>
            <p:ph type="body" sz="quarter" idx="33" hasCustomPrompt="1"/>
          </p:nvPr>
        </p:nvSpPr>
        <p:spPr>
          <a:xfrm>
            <a:off x="6162805" y="5945000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0" name="Rectángulo redondeado 39"/>
          <p:cNvSpPr/>
          <p:nvPr userDrawn="1"/>
        </p:nvSpPr>
        <p:spPr>
          <a:xfrm flipV="1">
            <a:off x="6162804" y="5747817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Marcador de imagen 24"/>
          <p:cNvSpPr>
            <a:spLocks noGrp="1"/>
          </p:cNvSpPr>
          <p:nvPr>
            <p:ph type="pic" sz="quarter" idx="34"/>
          </p:nvPr>
        </p:nvSpPr>
        <p:spPr>
          <a:xfrm>
            <a:off x="8681343" y="4045907"/>
            <a:ext cx="2266403" cy="170353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42" name="Marcador de texto 2"/>
          <p:cNvSpPr>
            <a:spLocks noGrp="1"/>
          </p:cNvSpPr>
          <p:nvPr>
            <p:ph type="body" sz="quarter" idx="35" hasCustomPrompt="1"/>
          </p:nvPr>
        </p:nvSpPr>
        <p:spPr>
          <a:xfrm>
            <a:off x="8681343" y="5945000"/>
            <a:ext cx="2266403" cy="31639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43" name="Rectángulo redondeado 42"/>
          <p:cNvSpPr/>
          <p:nvPr userDrawn="1"/>
        </p:nvSpPr>
        <p:spPr>
          <a:xfrm flipV="1">
            <a:off x="8681342" y="5747817"/>
            <a:ext cx="2266403" cy="11273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258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00"/>
                            </p:stCondLst>
                            <p:childTnLst>
                              <p:par>
                                <p:cTn id="6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00"/>
                            </p:stCondLst>
                            <p:childTnLst>
                              <p:par>
                                <p:cTn id="71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700"/>
                            </p:stCondLst>
                            <p:childTnLst>
                              <p:par>
                                <p:cTn id="7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00"/>
                            </p:stCondLst>
                            <p:childTnLst>
                              <p:par>
                                <p:cTn id="84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00"/>
                            </p:stCondLst>
                            <p:childTnLst>
                              <p:par>
                                <p:cTn id="8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700"/>
                            </p:stCondLst>
                            <p:childTnLst>
                              <p:par>
                                <p:cTn id="97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700"/>
                            </p:stCondLst>
                            <p:childTnLst>
                              <p:par>
                                <p:cTn id="10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200"/>
                            </p:stCondLst>
                            <p:childTnLst>
                              <p:par>
                                <p:cTn id="110" presetID="2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9" grpId="0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17" grpId="0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3" grpId="0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2" grpId="0"/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redondeado 21"/>
          <p:cNvSpPr/>
          <p:nvPr userDrawn="1"/>
        </p:nvSpPr>
        <p:spPr>
          <a:xfrm flipV="1">
            <a:off x="926926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3006247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5085568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7156552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Rectángulo redondeado 30"/>
          <p:cNvSpPr/>
          <p:nvPr userDrawn="1"/>
        </p:nvSpPr>
        <p:spPr>
          <a:xfrm flipV="1">
            <a:off x="9235873" y="4058430"/>
            <a:ext cx="2078511" cy="244094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006248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5085569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6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7156553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9" name="Marcador de imagen 24"/>
          <p:cNvSpPr>
            <a:spLocks noGrp="1"/>
          </p:cNvSpPr>
          <p:nvPr>
            <p:ph type="pic" sz="quarter" idx="28"/>
          </p:nvPr>
        </p:nvSpPr>
        <p:spPr>
          <a:xfrm>
            <a:off x="9235874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855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00"/>
                            </p:stCondLst>
                            <p:childTnLst>
                              <p:par>
                                <p:cTn id="6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7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5" grpId="0" animBg="1"/>
      <p:bldP spid="28" grpId="0" animBg="1"/>
      <p:bldP spid="31" grpId="0" animBg="1"/>
      <p:bldP spid="7" grpId="0" build="p"/>
      <p:bldP spid="9" grpId="0" build="p"/>
      <p:bldP spid="10" grpId="0" animBg="1"/>
      <p:bldP spid="19" grpId="0"/>
      <p:bldP spid="17" grpId="0"/>
      <p:bldP spid="23" grpId="0"/>
      <p:bldP spid="26" grpId="0"/>
      <p:bldP spid="2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redondeado 21"/>
          <p:cNvSpPr/>
          <p:nvPr userDrawn="1"/>
        </p:nvSpPr>
        <p:spPr>
          <a:xfrm flipV="1">
            <a:off x="926926" y="4058430"/>
            <a:ext cx="2078511" cy="232983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3006247" y="1728590"/>
            <a:ext cx="2078511" cy="233697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redondeado 24"/>
          <p:cNvSpPr/>
          <p:nvPr userDrawn="1"/>
        </p:nvSpPr>
        <p:spPr>
          <a:xfrm flipV="1">
            <a:off x="5085568" y="4058430"/>
            <a:ext cx="2078511" cy="232983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ángulo redondeado 27"/>
          <p:cNvSpPr/>
          <p:nvPr userDrawn="1"/>
        </p:nvSpPr>
        <p:spPr>
          <a:xfrm flipV="1">
            <a:off x="7156552" y="1728590"/>
            <a:ext cx="2078511" cy="233697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Rectángulo redondeado 30"/>
          <p:cNvSpPr/>
          <p:nvPr userDrawn="1"/>
        </p:nvSpPr>
        <p:spPr>
          <a:xfrm flipV="1">
            <a:off x="9235873" y="4058430"/>
            <a:ext cx="2078511" cy="2329839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926927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24"/>
          <p:cNvSpPr>
            <a:spLocks noGrp="1"/>
          </p:cNvSpPr>
          <p:nvPr>
            <p:ph type="pic" sz="quarter" idx="22"/>
          </p:nvPr>
        </p:nvSpPr>
        <p:spPr>
          <a:xfrm>
            <a:off x="3006248" y="4058430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3" name="Marcador de imagen 24"/>
          <p:cNvSpPr>
            <a:spLocks noGrp="1"/>
          </p:cNvSpPr>
          <p:nvPr>
            <p:ph type="pic" sz="quarter" idx="24"/>
          </p:nvPr>
        </p:nvSpPr>
        <p:spPr>
          <a:xfrm>
            <a:off x="5085569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6" name="Marcador de imagen 24"/>
          <p:cNvSpPr>
            <a:spLocks noGrp="1"/>
          </p:cNvSpPr>
          <p:nvPr>
            <p:ph type="pic" sz="quarter" idx="26"/>
          </p:nvPr>
        </p:nvSpPr>
        <p:spPr>
          <a:xfrm>
            <a:off x="7156553" y="4058430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29" name="Marcador de imagen 24"/>
          <p:cNvSpPr>
            <a:spLocks noGrp="1"/>
          </p:cNvSpPr>
          <p:nvPr>
            <p:ph type="pic" sz="quarter" idx="28"/>
          </p:nvPr>
        </p:nvSpPr>
        <p:spPr>
          <a:xfrm>
            <a:off x="9235874" y="1728591"/>
            <a:ext cx="2078511" cy="2329839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23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00"/>
                            </p:stCondLst>
                            <p:childTnLst>
                              <p:par>
                                <p:cTn id="6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7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5" grpId="0" animBg="1"/>
      <p:bldP spid="28" grpId="0" animBg="1"/>
      <p:bldP spid="31" grpId="0" animBg="1"/>
      <p:bldP spid="7" grpId="0" build="p"/>
      <p:bldP spid="9" grpId="0" build="p"/>
      <p:bldP spid="10" grpId="0" animBg="1"/>
      <p:bldP spid="19" grpId="0"/>
      <p:bldP spid="17" grpId="0"/>
      <p:bldP spid="23" grpId="0"/>
      <p:bldP spid="26" grpId="0"/>
      <p:bldP spid="2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441916" y="3663736"/>
            <a:ext cx="412514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441916" y="3368946"/>
            <a:ext cx="412514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359279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4" name="Marcador de imagen 24"/>
          <p:cNvSpPr>
            <a:spLocks noGrp="1"/>
          </p:cNvSpPr>
          <p:nvPr>
            <p:ph type="pic" sz="quarter" idx="21"/>
          </p:nvPr>
        </p:nvSpPr>
        <p:spPr>
          <a:xfrm>
            <a:off x="859973" y="2068286"/>
            <a:ext cx="8011885" cy="389708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22"/>
          </p:nvPr>
        </p:nvSpPr>
        <p:spPr>
          <a:xfrm>
            <a:off x="9436481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65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imagen 24"/>
          <p:cNvSpPr>
            <a:spLocks noGrp="1"/>
          </p:cNvSpPr>
          <p:nvPr>
            <p:ph type="pic" sz="quarter" idx="21"/>
          </p:nvPr>
        </p:nvSpPr>
        <p:spPr>
          <a:xfrm>
            <a:off x="1" y="2068286"/>
            <a:ext cx="12192000" cy="389708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169773" y="3663736"/>
            <a:ext cx="412514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169773" y="3368946"/>
            <a:ext cx="412514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359279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22"/>
          </p:nvPr>
        </p:nvSpPr>
        <p:spPr>
          <a:xfrm>
            <a:off x="9055479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89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4959221" y="2578266"/>
            <a:ext cx="2263214" cy="226321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8" name="Marcador de imagen 17"/>
          <p:cNvSpPr>
            <a:spLocks noGrp="1"/>
          </p:cNvSpPr>
          <p:nvPr>
            <p:ph type="pic" sz="quarter" idx="21"/>
          </p:nvPr>
        </p:nvSpPr>
        <p:spPr>
          <a:xfrm>
            <a:off x="-13252" y="1"/>
            <a:ext cx="5554641" cy="6919527"/>
          </a:xfrm>
          <a:custGeom>
            <a:avLst/>
            <a:gdLst>
              <a:gd name="connsiteX0" fmla="*/ 13253 w 5554641"/>
              <a:gd name="connsiteY0" fmla="*/ 0 h 6919527"/>
              <a:gd name="connsiteX1" fmla="*/ 5362680 w 5554641"/>
              <a:gd name="connsiteY1" fmla="*/ 2670992 h 6919527"/>
              <a:gd name="connsiteX2" fmla="*/ 5291548 w 5554641"/>
              <a:gd name="connsiteY2" fmla="*/ 2724183 h 6919527"/>
              <a:gd name="connsiteX3" fmla="*/ 4826700 w 5554641"/>
              <a:gd name="connsiteY3" fmla="*/ 3709872 h 6919527"/>
              <a:gd name="connsiteX4" fmla="*/ 5495206 w 5554641"/>
              <a:gd name="connsiteY4" fmla="*/ 4833080 h 6919527"/>
              <a:gd name="connsiteX5" fmla="*/ 5554641 w 5554641"/>
              <a:gd name="connsiteY5" fmla="*/ 4861712 h 6919527"/>
              <a:gd name="connsiteX6" fmla="*/ 0 w 5554641"/>
              <a:gd name="connsiteY6" fmla="*/ 6919527 h 6919527"/>
              <a:gd name="connsiteX7" fmla="*/ 13253 w 5554641"/>
              <a:gd name="connsiteY7" fmla="*/ 0 h 691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4641" h="6919527">
                <a:moveTo>
                  <a:pt x="13253" y="0"/>
                </a:moveTo>
                <a:lnTo>
                  <a:pt x="5362680" y="2670992"/>
                </a:lnTo>
                <a:lnTo>
                  <a:pt x="5291548" y="2724183"/>
                </a:lnTo>
                <a:cubicBezTo>
                  <a:pt x="5007654" y="2958473"/>
                  <a:pt x="4826700" y="3313041"/>
                  <a:pt x="4826700" y="3709872"/>
                </a:cubicBezTo>
                <a:cubicBezTo>
                  <a:pt x="4826700" y="4194888"/>
                  <a:pt x="5097014" y="4616769"/>
                  <a:pt x="5495206" y="4833080"/>
                </a:cubicBezTo>
                <a:lnTo>
                  <a:pt x="5554641" y="4861712"/>
                </a:lnTo>
                <a:lnTo>
                  <a:pt x="0" y="6919527"/>
                </a:lnTo>
                <a:cubicBezTo>
                  <a:pt x="4418" y="4613018"/>
                  <a:pt x="8835" y="2306509"/>
                  <a:pt x="1325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22"/>
          </p:nvPr>
        </p:nvSpPr>
        <p:spPr>
          <a:xfrm>
            <a:off x="6650195" y="1"/>
            <a:ext cx="5541806" cy="6857999"/>
          </a:xfrm>
          <a:custGeom>
            <a:avLst/>
            <a:gdLst>
              <a:gd name="connsiteX0" fmla="*/ 5541806 w 5541806"/>
              <a:gd name="connsiteY0" fmla="*/ 0 h 6857999"/>
              <a:gd name="connsiteX1" fmla="*/ 5541806 w 5541806"/>
              <a:gd name="connsiteY1" fmla="*/ 6857999 h 6857999"/>
              <a:gd name="connsiteX2" fmla="*/ 0 w 5541806"/>
              <a:gd name="connsiteY2" fmla="*/ 4856930 h 6857999"/>
              <a:gd name="connsiteX3" fmla="*/ 49509 w 5541806"/>
              <a:gd name="connsiteY3" fmla="*/ 4833080 h 6857999"/>
              <a:gd name="connsiteX4" fmla="*/ 718014 w 5541806"/>
              <a:gd name="connsiteY4" fmla="*/ 3709872 h 6857999"/>
              <a:gd name="connsiteX5" fmla="*/ 343878 w 5541806"/>
              <a:gd name="connsiteY5" fmla="*/ 2806627 h 6857999"/>
              <a:gd name="connsiteX6" fmla="*/ 258111 w 5541806"/>
              <a:gd name="connsiteY6" fmla="*/ 272867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1806" h="6857999">
                <a:moveTo>
                  <a:pt x="5541806" y="0"/>
                </a:moveTo>
                <a:lnTo>
                  <a:pt x="5541806" y="6857999"/>
                </a:lnTo>
                <a:lnTo>
                  <a:pt x="0" y="4856930"/>
                </a:lnTo>
                <a:lnTo>
                  <a:pt x="49509" y="4833080"/>
                </a:lnTo>
                <a:cubicBezTo>
                  <a:pt x="447701" y="4616769"/>
                  <a:pt x="718014" y="4194888"/>
                  <a:pt x="718014" y="3709872"/>
                </a:cubicBezTo>
                <a:cubicBezTo>
                  <a:pt x="718014" y="3357133"/>
                  <a:pt x="575039" y="3037788"/>
                  <a:pt x="343878" y="2806627"/>
                </a:cubicBezTo>
                <a:lnTo>
                  <a:pt x="258111" y="272867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16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imagen 12"/>
          <p:cNvSpPr>
            <a:spLocks noGrp="1"/>
          </p:cNvSpPr>
          <p:nvPr>
            <p:ph type="pic" sz="quarter" idx="21"/>
          </p:nvPr>
        </p:nvSpPr>
        <p:spPr>
          <a:xfrm>
            <a:off x="1" y="1761330"/>
            <a:ext cx="12192000" cy="3897085"/>
          </a:xfrm>
          <a:custGeom>
            <a:avLst/>
            <a:gdLst>
              <a:gd name="connsiteX0" fmla="*/ 2479610 w 12192000"/>
              <a:gd name="connsiteY0" fmla="*/ 671162 h 3897085"/>
              <a:gd name="connsiteX1" fmla="*/ 1202229 w 12192000"/>
              <a:gd name="connsiteY1" fmla="*/ 1948543 h 3897085"/>
              <a:gd name="connsiteX2" fmla="*/ 2479610 w 12192000"/>
              <a:gd name="connsiteY2" fmla="*/ 3225924 h 3897085"/>
              <a:gd name="connsiteX3" fmla="*/ 3756991 w 12192000"/>
              <a:gd name="connsiteY3" fmla="*/ 1948543 h 3897085"/>
              <a:gd name="connsiteX4" fmla="*/ 2479610 w 12192000"/>
              <a:gd name="connsiteY4" fmla="*/ 671162 h 3897085"/>
              <a:gd name="connsiteX5" fmla="*/ 0 w 12192000"/>
              <a:gd name="connsiteY5" fmla="*/ 0 h 3897085"/>
              <a:gd name="connsiteX6" fmla="*/ 12192000 w 12192000"/>
              <a:gd name="connsiteY6" fmla="*/ 0 h 3897085"/>
              <a:gd name="connsiteX7" fmla="*/ 12192000 w 12192000"/>
              <a:gd name="connsiteY7" fmla="*/ 3897085 h 3897085"/>
              <a:gd name="connsiteX8" fmla="*/ 0 w 12192000"/>
              <a:gd name="connsiteY8" fmla="*/ 3897085 h 38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897085">
                <a:moveTo>
                  <a:pt x="2479610" y="671162"/>
                </a:moveTo>
                <a:cubicBezTo>
                  <a:pt x="1774132" y="671162"/>
                  <a:pt x="1202229" y="1243065"/>
                  <a:pt x="1202229" y="1948543"/>
                </a:cubicBezTo>
                <a:cubicBezTo>
                  <a:pt x="1202229" y="2654021"/>
                  <a:pt x="1774132" y="3225924"/>
                  <a:pt x="2479610" y="3225924"/>
                </a:cubicBezTo>
                <a:cubicBezTo>
                  <a:pt x="3185088" y="3225924"/>
                  <a:pt x="3756991" y="2654021"/>
                  <a:pt x="3756991" y="1948543"/>
                </a:cubicBezTo>
                <a:cubicBezTo>
                  <a:pt x="3756991" y="1243065"/>
                  <a:pt x="3185088" y="671162"/>
                  <a:pt x="2479610" y="67116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897085"/>
                </a:lnTo>
                <a:lnTo>
                  <a:pt x="0" y="38970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348004" y="2578266"/>
            <a:ext cx="2263214" cy="226321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489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imagen 11"/>
          <p:cNvSpPr>
            <a:spLocks noGrp="1"/>
          </p:cNvSpPr>
          <p:nvPr>
            <p:ph type="pic" sz="quarter" idx="21"/>
          </p:nvPr>
        </p:nvSpPr>
        <p:spPr>
          <a:xfrm>
            <a:off x="6232040" y="-40966"/>
            <a:ext cx="5986465" cy="6931833"/>
          </a:xfrm>
          <a:custGeom>
            <a:avLst/>
            <a:gdLst>
              <a:gd name="connsiteX0" fmla="*/ 5986465 w 5986465"/>
              <a:gd name="connsiteY0" fmla="*/ 0 h 6931833"/>
              <a:gd name="connsiteX1" fmla="*/ 5973214 w 5986465"/>
              <a:gd name="connsiteY1" fmla="*/ 6931833 h 6931833"/>
              <a:gd name="connsiteX2" fmla="*/ 146123 w 5986465"/>
              <a:gd name="connsiteY2" fmla="*/ 4989470 h 6931833"/>
              <a:gd name="connsiteX3" fmla="*/ 218764 w 5986465"/>
              <a:gd name="connsiteY3" fmla="*/ 4970792 h 6931833"/>
              <a:gd name="connsiteX4" fmla="*/ 1116291 w 5986465"/>
              <a:gd name="connsiteY4" fmla="*/ 3750839 h 6931833"/>
              <a:gd name="connsiteX5" fmla="*/ 96347 w 5986465"/>
              <a:gd name="connsiteY5" fmla="*/ 2499410 h 6931833"/>
              <a:gd name="connsiteX6" fmla="*/ 0 w 5986465"/>
              <a:gd name="connsiteY6" fmla="*/ 2484706 h 693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6465" h="6931833">
                <a:moveTo>
                  <a:pt x="5986465" y="0"/>
                </a:moveTo>
                <a:lnTo>
                  <a:pt x="5973214" y="6931833"/>
                </a:lnTo>
                <a:lnTo>
                  <a:pt x="146123" y="4989470"/>
                </a:lnTo>
                <a:lnTo>
                  <a:pt x="218764" y="4970792"/>
                </a:lnTo>
                <a:cubicBezTo>
                  <a:pt x="738746" y="4809061"/>
                  <a:pt x="1116291" y="4324040"/>
                  <a:pt x="1116291" y="3750839"/>
                </a:cubicBezTo>
                <a:cubicBezTo>
                  <a:pt x="1116291" y="3133546"/>
                  <a:pt x="678428" y="2618521"/>
                  <a:pt x="96347" y="2499410"/>
                </a:cubicBezTo>
                <a:lnTo>
                  <a:pt x="0" y="24847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4939343" y="2578266"/>
            <a:ext cx="2263214" cy="226321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22"/>
          </p:nvPr>
        </p:nvSpPr>
        <p:spPr>
          <a:xfrm>
            <a:off x="-26503" y="467317"/>
            <a:ext cx="5922963" cy="4013674"/>
          </a:xfrm>
          <a:custGeom>
            <a:avLst/>
            <a:gdLst>
              <a:gd name="connsiteX0" fmla="*/ 13252 w 5922963"/>
              <a:gd name="connsiteY0" fmla="*/ 0 h 4013674"/>
              <a:gd name="connsiteX1" fmla="*/ 5922963 w 5922963"/>
              <a:gd name="connsiteY1" fmla="*/ 1978468 h 4013674"/>
              <a:gd name="connsiteX2" fmla="*/ 5840017 w 5922963"/>
              <a:gd name="connsiteY2" fmla="*/ 1991127 h 4013674"/>
              <a:gd name="connsiteX3" fmla="*/ 4820073 w 5922963"/>
              <a:gd name="connsiteY3" fmla="*/ 3242556 h 4013674"/>
              <a:gd name="connsiteX4" fmla="*/ 5038230 w 5922963"/>
              <a:gd name="connsiteY4" fmla="*/ 3956752 h 4013674"/>
              <a:gd name="connsiteX5" fmla="*/ 5080796 w 5922963"/>
              <a:gd name="connsiteY5" fmla="*/ 4013674 h 4013674"/>
              <a:gd name="connsiteX6" fmla="*/ 0 w 5922963"/>
              <a:gd name="connsiteY6" fmla="*/ 2320076 h 4013674"/>
              <a:gd name="connsiteX7" fmla="*/ 13252 w 5922963"/>
              <a:gd name="connsiteY7" fmla="*/ 0 h 401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2963" h="4013674">
                <a:moveTo>
                  <a:pt x="13252" y="0"/>
                </a:moveTo>
                <a:lnTo>
                  <a:pt x="5922963" y="1978468"/>
                </a:lnTo>
                <a:lnTo>
                  <a:pt x="5840017" y="1991127"/>
                </a:lnTo>
                <a:cubicBezTo>
                  <a:pt x="5257936" y="2110238"/>
                  <a:pt x="4820073" y="2625263"/>
                  <a:pt x="4820073" y="3242556"/>
                </a:cubicBezTo>
                <a:cubicBezTo>
                  <a:pt x="4820073" y="3507110"/>
                  <a:pt x="4900497" y="3752881"/>
                  <a:pt x="5038230" y="3956752"/>
                </a:cubicBezTo>
                <a:lnTo>
                  <a:pt x="5080796" y="4013674"/>
                </a:lnTo>
                <a:lnTo>
                  <a:pt x="0" y="2320076"/>
                </a:lnTo>
                <a:cubicBezTo>
                  <a:pt x="4417" y="1546717"/>
                  <a:pt x="8835" y="773359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24"/>
          <p:cNvSpPr>
            <a:spLocks noGrp="1"/>
          </p:cNvSpPr>
          <p:nvPr>
            <p:ph type="pic" sz="quarter" idx="23"/>
          </p:nvPr>
        </p:nvSpPr>
        <p:spPr>
          <a:xfrm>
            <a:off x="-26504" y="3210517"/>
            <a:ext cx="10986052" cy="3671798"/>
          </a:xfrm>
          <a:custGeom>
            <a:avLst/>
            <a:gdLst>
              <a:gd name="connsiteX0" fmla="*/ 0 w 12192000"/>
              <a:gd name="connsiteY0" fmla="*/ 0 h 3897085"/>
              <a:gd name="connsiteX1" fmla="*/ 12192000 w 12192000"/>
              <a:gd name="connsiteY1" fmla="*/ 0 h 3897085"/>
              <a:gd name="connsiteX2" fmla="*/ 12192000 w 12192000"/>
              <a:gd name="connsiteY2" fmla="*/ 3897085 h 3897085"/>
              <a:gd name="connsiteX3" fmla="*/ 0 w 12192000"/>
              <a:gd name="connsiteY3" fmla="*/ 3897085 h 3897085"/>
              <a:gd name="connsiteX4" fmla="*/ 0 w 12192000"/>
              <a:gd name="connsiteY4" fmla="*/ 0 h 3897085"/>
              <a:gd name="connsiteX0" fmla="*/ 0 w 12218504"/>
              <a:gd name="connsiteY0" fmla="*/ 1802296 h 5699381"/>
              <a:gd name="connsiteX1" fmla="*/ 12218504 w 12218504"/>
              <a:gd name="connsiteY1" fmla="*/ 0 h 5699381"/>
              <a:gd name="connsiteX2" fmla="*/ 12192000 w 12218504"/>
              <a:gd name="connsiteY2" fmla="*/ 5699381 h 5699381"/>
              <a:gd name="connsiteX3" fmla="*/ 0 w 12218504"/>
              <a:gd name="connsiteY3" fmla="*/ 5699381 h 5699381"/>
              <a:gd name="connsiteX4" fmla="*/ 0 w 12218504"/>
              <a:gd name="connsiteY4" fmla="*/ 1802296 h 5699381"/>
              <a:gd name="connsiteX0" fmla="*/ 6042991 w 12218504"/>
              <a:gd name="connsiteY0" fmla="*/ 2478157 h 5699381"/>
              <a:gd name="connsiteX1" fmla="*/ 12218504 w 12218504"/>
              <a:gd name="connsiteY1" fmla="*/ 0 h 5699381"/>
              <a:gd name="connsiteX2" fmla="*/ 12192000 w 12218504"/>
              <a:gd name="connsiteY2" fmla="*/ 5699381 h 5699381"/>
              <a:gd name="connsiteX3" fmla="*/ 0 w 12218504"/>
              <a:gd name="connsiteY3" fmla="*/ 5699381 h 5699381"/>
              <a:gd name="connsiteX4" fmla="*/ 6042991 w 12218504"/>
              <a:gd name="connsiteY4" fmla="*/ 2478157 h 5699381"/>
              <a:gd name="connsiteX0" fmla="*/ 6042991 w 12218504"/>
              <a:gd name="connsiteY0" fmla="*/ 2478157 h 6931833"/>
              <a:gd name="connsiteX1" fmla="*/ 12218504 w 12218504"/>
              <a:gd name="connsiteY1" fmla="*/ 0 h 6931833"/>
              <a:gd name="connsiteX2" fmla="*/ 12205253 w 12218504"/>
              <a:gd name="connsiteY2" fmla="*/ 6931833 h 6931833"/>
              <a:gd name="connsiteX3" fmla="*/ 0 w 12218504"/>
              <a:gd name="connsiteY3" fmla="*/ 5699381 h 6931833"/>
              <a:gd name="connsiteX4" fmla="*/ 6042991 w 12218504"/>
              <a:gd name="connsiteY4" fmla="*/ 2478157 h 6931833"/>
              <a:gd name="connsiteX0" fmla="*/ 0 w 6175513"/>
              <a:gd name="connsiteY0" fmla="*/ 2478157 h 6931833"/>
              <a:gd name="connsiteX1" fmla="*/ 6175513 w 6175513"/>
              <a:gd name="connsiteY1" fmla="*/ 0 h 6931833"/>
              <a:gd name="connsiteX2" fmla="*/ 6162262 w 6175513"/>
              <a:gd name="connsiteY2" fmla="*/ 6931833 h 6931833"/>
              <a:gd name="connsiteX3" fmla="*/ 0 w 6175513"/>
              <a:gd name="connsiteY3" fmla="*/ 4877746 h 6931833"/>
              <a:gd name="connsiteX4" fmla="*/ 0 w 6175513"/>
              <a:gd name="connsiteY4" fmla="*/ 2478157 h 6931833"/>
              <a:gd name="connsiteX0" fmla="*/ 13252 w 6175513"/>
              <a:gd name="connsiteY0" fmla="*/ 2557670 h 6931833"/>
              <a:gd name="connsiteX1" fmla="*/ 6175513 w 6175513"/>
              <a:gd name="connsiteY1" fmla="*/ 0 h 6931833"/>
              <a:gd name="connsiteX2" fmla="*/ 6162262 w 6175513"/>
              <a:gd name="connsiteY2" fmla="*/ 6931833 h 6931833"/>
              <a:gd name="connsiteX3" fmla="*/ 0 w 6175513"/>
              <a:gd name="connsiteY3" fmla="*/ 4877746 h 6931833"/>
              <a:gd name="connsiteX4" fmla="*/ 13252 w 6175513"/>
              <a:gd name="connsiteY4" fmla="*/ 2557670 h 6931833"/>
              <a:gd name="connsiteX0" fmla="*/ 13252 w 6162262"/>
              <a:gd name="connsiteY0" fmla="*/ 0 h 4374163"/>
              <a:gd name="connsiteX1" fmla="*/ 6109252 w 6162262"/>
              <a:gd name="connsiteY1" fmla="*/ 2040834 h 4374163"/>
              <a:gd name="connsiteX2" fmla="*/ 6162262 w 6162262"/>
              <a:gd name="connsiteY2" fmla="*/ 4374163 h 4374163"/>
              <a:gd name="connsiteX3" fmla="*/ 0 w 6162262"/>
              <a:gd name="connsiteY3" fmla="*/ 2320076 h 4374163"/>
              <a:gd name="connsiteX4" fmla="*/ 13252 w 6162262"/>
              <a:gd name="connsiteY4" fmla="*/ 0 h 4374163"/>
              <a:gd name="connsiteX0" fmla="*/ 13252 w 10986052"/>
              <a:gd name="connsiteY0" fmla="*/ 0 h 4374163"/>
              <a:gd name="connsiteX1" fmla="*/ 10986052 w 10986052"/>
              <a:gd name="connsiteY1" fmla="*/ 3657599 h 4374163"/>
              <a:gd name="connsiteX2" fmla="*/ 6162262 w 10986052"/>
              <a:gd name="connsiteY2" fmla="*/ 4374163 h 4374163"/>
              <a:gd name="connsiteX3" fmla="*/ 0 w 10986052"/>
              <a:gd name="connsiteY3" fmla="*/ 2320076 h 4374163"/>
              <a:gd name="connsiteX4" fmla="*/ 13252 w 10986052"/>
              <a:gd name="connsiteY4" fmla="*/ 0 h 4374163"/>
              <a:gd name="connsiteX0" fmla="*/ 13252 w 10986052"/>
              <a:gd name="connsiteY0" fmla="*/ 0 h 3671798"/>
              <a:gd name="connsiteX1" fmla="*/ 10986052 w 10986052"/>
              <a:gd name="connsiteY1" fmla="*/ 3657599 h 3671798"/>
              <a:gd name="connsiteX2" fmla="*/ 4081671 w 10986052"/>
              <a:gd name="connsiteY2" fmla="*/ 3671798 h 3671798"/>
              <a:gd name="connsiteX3" fmla="*/ 0 w 10986052"/>
              <a:gd name="connsiteY3" fmla="*/ 2320076 h 3671798"/>
              <a:gd name="connsiteX4" fmla="*/ 13252 w 10986052"/>
              <a:gd name="connsiteY4" fmla="*/ 0 h 367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6052" h="3671798">
                <a:moveTo>
                  <a:pt x="13252" y="0"/>
                </a:moveTo>
                <a:lnTo>
                  <a:pt x="10986052" y="3657599"/>
                </a:lnTo>
                <a:lnTo>
                  <a:pt x="4081671" y="3671798"/>
                </a:lnTo>
                <a:lnTo>
                  <a:pt x="0" y="2320076"/>
                </a:lnTo>
                <a:cubicBezTo>
                  <a:pt x="4417" y="1546717"/>
                  <a:pt x="8835" y="773359"/>
                  <a:pt x="13252" y="0"/>
                </a:cubicBezTo>
                <a:close/>
              </a:path>
            </a:pathLst>
          </a:cu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668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Paralelogramo 1"/>
          <p:cNvSpPr/>
          <p:nvPr userDrawn="1"/>
        </p:nvSpPr>
        <p:spPr>
          <a:xfrm>
            <a:off x="609601" y="2226364"/>
            <a:ext cx="11198086" cy="3379305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Marcador de imagen 18"/>
          <p:cNvSpPr>
            <a:spLocks noGrp="1"/>
          </p:cNvSpPr>
          <p:nvPr>
            <p:ph type="pic" sz="quarter" idx="21"/>
          </p:nvPr>
        </p:nvSpPr>
        <p:spPr>
          <a:xfrm>
            <a:off x="2491187" y="1783358"/>
            <a:ext cx="6848466" cy="4212308"/>
          </a:xfrm>
          <a:custGeom>
            <a:avLst/>
            <a:gdLst>
              <a:gd name="connsiteX0" fmla="*/ 1053077 w 6848466"/>
              <a:gd name="connsiteY0" fmla="*/ 0 h 4212308"/>
              <a:gd name="connsiteX1" fmla="*/ 6848466 w 6848466"/>
              <a:gd name="connsiteY1" fmla="*/ 0 h 4212308"/>
              <a:gd name="connsiteX2" fmla="*/ 5795389 w 6848466"/>
              <a:gd name="connsiteY2" fmla="*/ 4212308 h 4212308"/>
              <a:gd name="connsiteX3" fmla="*/ 0 w 6848466"/>
              <a:gd name="connsiteY3" fmla="*/ 4212308 h 421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66" h="4212308">
                <a:moveTo>
                  <a:pt x="1053077" y="0"/>
                </a:moveTo>
                <a:lnTo>
                  <a:pt x="6848466" y="0"/>
                </a:lnTo>
                <a:lnTo>
                  <a:pt x="5795389" y="4212308"/>
                </a:lnTo>
                <a:lnTo>
                  <a:pt x="0" y="421230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60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568007"/>
            <a:ext cx="567864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PUT YOUR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958136" y="2274060"/>
            <a:ext cx="567864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IN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58136" y="2974694"/>
            <a:ext cx="567864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THIS PLACE</a:t>
            </a:r>
          </a:p>
        </p:txBody>
      </p:sp>
    </p:spTree>
    <p:extLst>
      <p:ext uri="{BB962C8B-B14F-4D97-AF65-F5344CB8AC3E}">
        <p14:creationId xmlns:p14="http://schemas.microsoft.com/office/powerpoint/2010/main" val="658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Paralelogramo 1"/>
          <p:cNvSpPr/>
          <p:nvPr userDrawn="1"/>
        </p:nvSpPr>
        <p:spPr>
          <a:xfrm>
            <a:off x="609601" y="2226364"/>
            <a:ext cx="11198086" cy="3379305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21"/>
          </p:nvPr>
        </p:nvSpPr>
        <p:spPr>
          <a:xfrm>
            <a:off x="4664543" y="1783358"/>
            <a:ext cx="6848466" cy="4212308"/>
          </a:xfrm>
          <a:custGeom>
            <a:avLst/>
            <a:gdLst>
              <a:gd name="connsiteX0" fmla="*/ 1455552 w 6848466"/>
              <a:gd name="connsiteY0" fmla="*/ 0 h 4212308"/>
              <a:gd name="connsiteX1" fmla="*/ 6848466 w 6848466"/>
              <a:gd name="connsiteY1" fmla="*/ 0 h 4212308"/>
              <a:gd name="connsiteX2" fmla="*/ 5795389 w 6848466"/>
              <a:gd name="connsiteY2" fmla="*/ 4212308 h 4212308"/>
              <a:gd name="connsiteX3" fmla="*/ 389332 w 6848466"/>
              <a:gd name="connsiteY3" fmla="*/ 4212308 h 4212308"/>
              <a:gd name="connsiteX4" fmla="*/ 1053077 w 6848466"/>
              <a:gd name="connsiteY4" fmla="*/ 0 h 4212308"/>
              <a:gd name="connsiteX5" fmla="*/ 1310305 w 6848466"/>
              <a:gd name="connsiteY5" fmla="*/ 0 h 4212308"/>
              <a:gd name="connsiteX6" fmla="*/ 244085 w 6848466"/>
              <a:gd name="connsiteY6" fmla="*/ 4212308 h 4212308"/>
              <a:gd name="connsiteX7" fmla="*/ 0 w 6848466"/>
              <a:gd name="connsiteY7" fmla="*/ 4212308 h 421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66" h="4212308">
                <a:moveTo>
                  <a:pt x="1455552" y="0"/>
                </a:moveTo>
                <a:lnTo>
                  <a:pt x="6848466" y="0"/>
                </a:lnTo>
                <a:lnTo>
                  <a:pt x="5795389" y="4212308"/>
                </a:lnTo>
                <a:lnTo>
                  <a:pt x="389332" y="4212308"/>
                </a:lnTo>
                <a:close/>
                <a:moveTo>
                  <a:pt x="1053077" y="0"/>
                </a:moveTo>
                <a:lnTo>
                  <a:pt x="1310305" y="0"/>
                </a:lnTo>
                <a:lnTo>
                  <a:pt x="244085" y="4212308"/>
                </a:lnTo>
                <a:lnTo>
                  <a:pt x="0" y="421230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168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4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914400" y="618911"/>
            <a:ext cx="10363200" cy="81756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400">
                <a:solidFill>
                  <a:schemeClr val="accent1"/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329518"/>
            <a:ext cx="10363200" cy="1985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063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0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1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3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706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0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1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3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874644" y="2009166"/>
            <a:ext cx="5685182" cy="2750796"/>
          </a:xfrm>
          <a:prstGeom prst="rect">
            <a:avLst/>
          </a:prstGeom>
        </p:spPr>
        <p:txBody>
          <a:bodyPr/>
          <a:lstStyle>
            <a:lvl1pPr algn="l">
              <a:lnSpc>
                <a:spcPct val="70000"/>
              </a:lnSpc>
              <a:spcBef>
                <a:spcPts val="500"/>
              </a:spcBef>
              <a:spcAft>
                <a:spcPts val="500"/>
              </a:spcAft>
              <a:defRPr sz="12000">
                <a:solidFill>
                  <a:schemeClr val="bg1">
                    <a:lumMod val="6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</a:lstStyle>
          <a:p>
            <a:r>
              <a:rPr lang="es-ES_tradnl" dirty="0"/>
              <a:t>ABOUT</a:t>
            </a:r>
          </a:p>
          <a:p>
            <a:r>
              <a:rPr lang="es-ES_tradnl" dirty="0">
                <a:solidFill>
                  <a:schemeClr val="accent4"/>
                </a:solidFill>
              </a:rPr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17867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34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/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209187"/>
            <a:ext cx="5678641" cy="2463161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1209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209187"/>
            <a:ext cx="5678641" cy="2463161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8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9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95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imagen 21"/>
          <p:cNvSpPr>
            <a:spLocks noGrp="1"/>
          </p:cNvSpPr>
          <p:nvPr>
            <p:ph type="pic" sz="quarter" idx="19"/>
          </p:nvPr>
        </p:nvSpPr>
        <p:spPr>
          <a:xfrm>
            <a:off x="-10932" y="1297026"/>
            <a:ext cx="12202931" cy="3742555"/>
          </a:xfrm>
          <a:custGeom>
            <a:avLst/>
            <a:gdLst>
              <a:gd name="connsiteX0" fmla="*/ 0 w 12202931"/>
              <a:gd name="connsiteY0" fmla="*/ 0 h 3742555"/>
              <a:gd name="connsiteX1" fmla="*/ 5846092 w 12202931"/>
              <a:gd name="connsiteY1" fmla="*/ 0 h 3742555"/>
              <a:gd name="connsiteX2" fmla="*/ 6084354 w 12202931"/>
              <a:gd name="connsiteY2" fmla="*/ 238263 h 3742555"/>
              <a:gd name="connsiteX3" fmla="*/ 6322617 w 12202931"/>
              <a:gd name="connsiteY3" fmla="*/ 0 h 3742555"/>
              <a:gd name="connsiteX4" fmla="*/ 12202931 w 12202931"/>
              <a:gd name="connsiteY4" fmla="*/ 0 h 3742555"/>
              <a:gd name="connsiteX5" fmla="*/ 12202931 w 12202931"/>
              <a:gd name="connsiteY5" fmla="*/ 3742555 h 3742555"/>
              <a:gd name="connsiteX6" fmla="*/ 6332710 w 12202931"/>
              <a:gd name="connsiteY6" fmla="*/ 3742555 h 3742555"/>
              <a:gd name="connsiteX7" fmla="*/ 6084354 w 12202931"/>
              <a:gd name="connsiteY7" fmla="*/ 3494199 h 3742555"/>
              <a:gd name="connsiteX8" fmla="*/ 5835998 w 12202931"/>
              <a:gd name="connsiteY8" fmla="*/ 3742555 h 3742555"/>
              <a:gd name="connsiteX9" fmla="*/ 0 w 12202931"/>
              <a:gd name="connsiteY9" fmla="*/ 3742555 h 374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2931" h="3742555">
                <a:moveTo>
                  <a:pt x="0" y="0"/>
                </a:moveTo>
                <a:lnTo>
                  <a:pt x="5846092" y="0"/>
                </a:lnTo>
                <a:lnTo>
                  <a:pt x="6084354" y="238263"/>
                </a:lnTo>
                <a:lnTo>
                  <a:pt x="6322617" y="0"/>
                </a:lnTo>
                <a:lnTo>
                  <a:pt x="12202931" y="0"/>
                </a:lnTo>
                <a:lnTo>
                  <a:pt x="12202931" y="3742555"/>
                </a:lnTo>
                <a:lnTo>
                  <a:pt x="6332710" y="3742555"/>
                </a:lnTo>
                <a:lnTo>
                  <a:pt x="6084354" y="3494199"/>
                </a:lnTo>
                <a:lnTo>
                  <a:pt x="5835998" y="3742555"/>
                </a:lnTo>
                <a:lnTo>
                  <a:pt x="0" y="374255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682045"/>
            <a:ext cx="5678641" cy="2046748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790339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3" name="Rombo 22"/>
          <p:cNvSpPr/>
          <p:nvPr userDrawn="1"/>
        </p:nvSpPr>
        <p:spPr>
          <a:xfrm>
            <a:off x="5825066" y="923855"/>
            <a:ext cx="496712" cy="496712"/>
          </a:xfrm>
          <a:prstGeom prst="diamond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ombo 23"/>
          <p:cNvSpPr/>
          <p:nvPr userDrawn="1"/>
        </p:nvSpPr>
        <p:spPr>
          <a:xfrm>
            <a:off x="5825066" y="4892826"/>
            <a:ext cx="496712" cy="496712"/>
          </a:xfrm>
          <a:prstGeom prst="diamond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03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2" y="1872865"/>
            <a:ext cx="4941223" cy="103256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2" y="2979178"/>
            <a:ext cx="4941223" cy="54568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_tradnl" b="0" i="0" smtClean="0">
                <a:effectLst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958132" y="1578076"/>
            <a:ext cx="4941223" cy="29460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8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9" name="Marcador de texto 11"/>
          <p:cNvSpPr>
            <a:spLocks noGrp="1"/>
          </p:cNvSpPr>
          <p:nvPr>
            <p:ph type="body" sz="quarter" idx="19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124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imagen 27"/>
          <p:cNvSpPr>
            <a:spLocks noGrp="1"/>
          </p:cNvSpPr>
          <p:nvPr>
            <p:ph type="pic" sz="quarter" idx="19"/>
          </p:nvPr>
        </p:nvSpPr>
        <p:spPr>
          <a:xfrm>
            <a:off x="-10932" y="1488939"/>
            <a:ext cx="12202931" cy="3742555"/>
          </a:xfrm>
          <a:custGeom>
            <a:avLst/>
            <a:gdLst>
              <a:gd name="connsiteX0" fmla="*/ 0 w 12202931"/>
              <a:gd name="connsiteY0" fmla="*/ 0 h 3742555"/>
              <a:gd name="connsiteX1" fmla="*/ 5023199 w 12202931"/>
              <a:gd name="connsiteY1" fmla="*/ 0 h 3742555"/>
              <a:gd name="connsiteX2" fmla="*/ 5846092 w 12202931"/>
              <a:gd name="connsiteY2" fmla="*/ 0 h 3742555"/>
              <a:gd name="connsiteX3" fmla="*/ 6322617 w 12202931"/>
              <a:gd name="connsiteY3" fmla="*/ 0 h 3742555"/>
              <a:gd name="connsiteX4" fmla="*/ 7179376 w 12202931"/>
              <a:gd name="connsiteY4" fmla="*/ 0 h 3742555"/>
              <a:gd name="connsiteX5" fmla="*/ 12202931 w 12202931"/>
              <a:gd name="connsiteY5" fmla="*/ 0 h 3742555"/>
              <a:gd name="connsiteX6" fmla="*/ 12202931 w 12202931"/>
              <a:gd name="connsiteY6" fmla="*/ 3742555 h 3742555"/>
              <a:gd name="connsiteX7" fmla="*/ 7179376 w 12202931"/>
              <a:gd name="connsiteY7" fmla="*/ 3742555 h 3742555"/>
              <a:gd name="connsiteX8" fmla="*/ 6332710 w 12202931"/>
              <a:gd name="connsiteY8" fmla="*/ 3742555 h 3742555"/>
              <a:gd name="connsiteX9" fmla="*/ 5835998 w 12202931"/>
              <a:gd name="connsiteY9" fmla="*/ 3742555 h 3742555"/>
              <a:gd name="connsiteX10" fmla="*/ 5023199 w 12202931"/>
              <a:gd name="connsiteY10" fmla="*/ 3742555 h 3742555"/>
              <a:gd name="connsiteX11" fmla="*/ 0 w 12202931"/>
              <a:gd name="connsiteY11" fmla="*/ 3742555 h 374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2931" h="3742555">
                <a:moveTo>
                  <a:pt x="0" y="0"/>
                </a:moveTo>
                <a:lnTo>
                  <a:pt x="5023199" y="0"/>
                </a:lnTo>
                <a:lnTo>
                  <a:pt x="5846092" y="0"/>
                </a:lnTo>
                <a:lnTo>
                  <a:pt x="6322617" y="0"/>
                </a:lnTo>
                <a:lnTo>
                  <a:pt x="7179376" y="0"/>
                </a:lnTo>
                <a:lnTo>
                  <a:pt x="12202931" y="0"/>
                </a:lnTo>
                <a:lnTo>
                  <a:pt x="12202931" y="3742555"/>
                </a:lnTo>
                <a:lnTo>
                  <a:pt x="7179376" y="3742555"/>
                </a:lnTo>
                <a:lnTo>
                  <a:pt x="6332710" y="3742555"/>
                </a:lnTo>
                <a:lnTo>
                  <a:pt x="5835998" y="3742555"/>
                </a:lnTo>
                <a:lnTo>
                  <a:pt x="5023199" y="3742555"/>
                </a:lnTo>
                <a:lnTo>
                  <a:pt x="0" y="374255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136" y="1873958"/>
            <a:ext cx="5678641" cy="2046748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58136" y="3982252"/>
            <a:ext cx="3879335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3444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b="0" i="0" smtClean="0">
                <a:effectLst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7" name="Rectángulo redondeado 6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8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9" name="Marcador de texto 11"/>
          <p:cNvSpPr>
            <a:spLocks noGrp="1"/>
          </p:cNvSpPr>
          <p:nvPr>
            <p:ph type="body" sz="quarter" idx="19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83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949166" y="1379974"/>
            <a:ext cx="6283324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b="0" i="0" smtClean="0">
                <a:effectLst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7" name="Rectángulo redondeado 6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277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28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29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30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31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32" name="Marcador de texto 11"/>
          <p:cNvSpPr>
            <a:spLocks noGrp="1"/>
          </p:cNvSpPr>
          <p:nvPr>
            <p:ph type="body" sz="quarter" idx="19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455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32" y="0"/>
            <a:ext cx="12202931" cy="6858000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111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8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63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914400" y="618911"/>
            <a:ext cx="10363200" cy="81756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400">
                <a:solidFill>
                  <a:schemeClr val="accent1"/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329518"/>
            <a:ext cx="10363200" cy="1985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20105" y="1857644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3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20105" y="233787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105" y="2852080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5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105" y="3353582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20105" y="3857149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  <p:sp>
        <p:nvSpPr>
          <p:cNvPr id="17" name="Marcador de tex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105" y="4318185"/>
            <a:ext cx="426164" cy="3867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FontAwesome" charset="0"/>
                <a:ea typeface="FontAwesome" charset="0"/>
                <a:cs typeface="FontAwesome" charset="0"/>
              </a:defRPr>
            </a:lvl1pPr>
          </a:lstStyle>
          <a:p>
            <a:pPr lvl="0"/>
            <a:r>
              <a:rPr lang="es-ES_tradnl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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7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imagen 27"/>
          <p:cNvSpPr>
            <a:spLocks noGrp="1"/>
          </p:cNvSpPr>
          <p:nvPr>
            <p:ph type="pic" sz="quarter" idx="19"/>
          </p:nvPr>
        </p:nvSpPr>
        <p:spPr>
          <a:xfrm>
            <a:off x="-10932" y="1403360"/>
            <a:ext cx="12202931" cy="3033174"/>
          </a:xfrm>
          <a:custGeom>
            <a:avLst/>
            <a:gdLst>
              <a:gd name="connsiteX0" fmla="*/ 0 w 12202931"/>
              <a:gd name="connsiteY0" fmla="*/ 0 h 3742555"/>
              <a:gd name="connsiteX1" fmla="*/ 5023199 w 12202931"/>
              <a:gd name="connsiteY1" fmla="*/ 0 h 3742555"/>
              <a:gd name="connsiteX2" fmla="*/ 5846092 w 12202931"/>
              <a:gd name="connsiteY2" fmla="*/ 0 h 3742555"/>
              <a:gd name="connsiteX3" fmla="*/ 6322617 w 12202931"/>
              <a:gd name="connsiteY3" fmla="*/ 0 h 3742555"/>
              <a:gd name="connsiteX4" fmla="*/ 7179376 w 12202931"/>
              <a:gd name="connsiteY4" fmla="*/ 0 h 3742555"/>
              <a:gd name="connsiteX5" fmla="*/ 12202931 w 12202931"/>
              <a:gd name="connsiteY5" fmla="*/ 0 h 3742555"/>
              <a:gd name="connsiteX6" fmla="*/ 12202931 w 12202931"/>
              <a:gd name="connsiteY6" fmla="*/ 3742555 h 3742555"/>
              <a:gd name="connsiteX7" fmla="*/ 7179376 w 12202931"/>
              <a:gd name="connsiteY7" fmla="*/ 3742555 h 3742555"/>
              <a:gd name="connsiteX8" fmla="*/ 6332710 w 12202931"/>
              <a:gd name="connsiteY8" fmla="*/ 3742555 h 3742555"/>
              <a:gd name="connsiteX9" fmla="*/ 5835998 w 12202931"/>
              <a:gd name="connsiteY9" fmla="*/ 3742555 h 3742555"/>
              <a:gd name="connsiteX10" fmla="*/ 5023199 w 12202931"/>
              <a:gd name="connsiteY10" fmla="*/ 3742555 h 3742555"/>
              <a:gd name="connsiteX11" fmla="*/ 0 w 12202931"/>
              <a:gd name="connsiteY11" fmla="*/ 3742555 h 374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2931" h="3742555">
                <a:moveTo>
                  <a:pt x="0" y="0"/>
                </a:moveTo>
                <a:lnTo>
                  <a:pt x="5023199" y="0"/>
                </a:lnTo>
                <a:lnTo>
                  <a:pt x="5846092" y="0"/>
                </a:lnTo>
                <a:lnTo>
                  <a:pt x="6322617" y="0"/>
                </a:lnTo>
                <a:lnTo>
                  <a:pt x="7179376" y="0"/>
                </a:lnTo>
                <a:lnTo>
                  <a:pt x="12202931" y="0"/>
                </a:lnTo>
                <a:lnTo>
                  <a:pt x="12202931" y="3742555"/>
                </a:lnTo>
                <a:lnTo>
                  <a:pt x="7179376" y="3742555"/>
                </a:lnTo>
                <a:lnTo>
                  <a:pt x="6332710" y="3742555"/>
                </a:lnTo>
                <a:lnTo>
                  <a:pt x="5835998" y="3742555"/>
                </a:lnTo>
                <a:lnTo>
                  <a:pt x="5023199" y="3742555"/>
                </a:lnTo>
                <a:lnTo>
                  <a:pt x="0" y="374255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119025" y="2246486"/>
            <a:ext cx="3879335" cy="7936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50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/>
              <a:t>TITLE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119025" y="3101712"/>
            <a:ext cx="3879335" cy="386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500" b="1" i="0" cap="all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89918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980857" y="2024743"/>
            <a:ext cx="2193417" cy="2037807"/>
          </a:xfrm>
          <a:prstGeom prst="roundRect">
            <a:avLst>
              <a:gd name="adj" fmla="val 40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406414" y="2219038"/>
            <a:ext cx="1319350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059235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streghts</a:t>
            </a:r>
            <a:endParaRPr lang="es-ES_tradnl" dirty="0"/>
          </a:p>
        </p:txBody>
      </p:sp>
      <p:sp>
        <p:nvSpPr>
          <p:cNvPr id="9" name="Rectángulo redondeado 8"/>
          <p:cNvSpPr/>
          <p:nvPr userDrawn="1"/>
        </p:nvSpPr>
        <p:spPr>
          <a:xfrm>
            <a:off x="3658744" y="2024743"/>
            <a:ext cx="2193417" cy="2037807"/>
          </a:xfrm>
          <a:prstGeom prst="roundRect">
            <a:avLst>
              <a:gd name="adj" fmla="val 40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084301" y="2219038"/>
            <a:ext cx="1319350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737122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/>
              <a:t>Weaknesses</a:t>
            </a:r>
            <a:endParaRPr lang="es-ES_tradnl" dirty="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6336630" y="2024743"/>
            <a:ext cx="2193417" cy="2037807"/>
          </a:xfrm>
          <a:prstGeom prst="roundRect">
            <a:avLst>
              <a:gd name="adj" fmla="val 401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6762187" y="2219038"/>
            <a:ext cx="1319350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</a:t>
            </a:r>
          </a:p>
        </p:txBody>
      </p:sp>
      <p:sp>
        <p:nvSpPr>
          <p:cNvPr id="14" name="Marcador de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6415008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opportunities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8962262" y="2024743"/>
            <a:ext cx="2193417" cy="2037807"/>
          </a:xfrm>
          <a:prstGeom prst="roundRect">
            <a:avLst>
              <a:gd name="adj" fmla="val 40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7" hasCustomPrompt="1"/>
          </p:nvPr>
        </p:nvSpPr>
        <p:spPr>
          <a:xfrm>
            <a:off x="9387819" y="2219038"/>
            <a:ext cx="1319350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</a:t>
            </a:r>
          </a:p>
        </p:txBody>
      </p:sp>
      <p:sp>
        <p:nvSpPr>
          <p:cNvPr id="1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040640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threats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216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980857" y="2024743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458666" y="2519487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059235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streghts</a:t>
            </a:r>
            <a:endParaRPr lang="es-ES_tradnl" dirty="0"/>
          </a:p>
        </p:txBody>
      </p:sp>
      <p:sp>
        <p:nvSpPr>
          <p:cNvPr id="9" name="Rectángulo redondeado 8"/>
          <p:cNvSpPr/>
          <p:nvPr userDrawn="1"/>
        </p:nvSpPr>
        <p:spPr>
          <a:xfrm>
            <a:off x="3658744" y="2024743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136553" y="2519487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737122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Weaknesses</a:t>
            </a:r>
            <a:endParaRPr lang="es-ES_tradnl" dirty="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6336630" y="2024743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6814439" y="2519487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</a:t>
            </a:r>
          </a:p>
        </p:txBody>
      </p:sp>
      <p:sp>
        <p:nvSpPr>
          <p:cNvPr id="14" name="Marcador de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6415008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opportunities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8962262" y="2024743"/>
            <a:ext cx="2193417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7" hasCustomPrompt="1"/>
          </p:nvPr>
        </p:nvSpPr>
        <p:spPr>
          <a:xfrm>
            <a:off x="9440071" y="2519487"/>
            <a:ext cx="1319350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0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</a:t>
            </a:r>
          </a:p>
        </p:txBody>
      </p:sp>
      <p:sp>
        <p:nvSpPr>
          <p:cNvPr id="1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040640" y="3422468"/>
            <a:ext cx="1987582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threats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1" name="Rectángulo redondeado 20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63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00"/>
                            </p:stCondLst>
                            <p:childTnLst>
                              <p:par>
                                <p:cTn id="4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00"/>
                            </p:stCondLst>
                            <p:childTnLst>
                              <p:par>
                                <p:cTn id="6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build="p"/>
      <p:bldP spid="11" grpId="0" build="p"/>
      <p:bldP spid="12" grpId="0" animBg="1"/>
      <p:bldP spid="13" grpId="0" build="p"/>
      <p:bldP spid="14" grpId="0" build="p"/>
      <p:bldP spid="15" grpId="0" animBg="1"/>
      <p:bldP spid="16" grpId="0" build="p"/>
      <p:bldP spid="17" grpId="0" build="p"/>
      <p:bldP spid="1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/>
      <p:bldP spid="2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10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721" r:id="rId4"/>
    <p:sldLayoutId id="2147483655" r:id="rId5"/>
    <p:sldLayoutId id="2147483660" r:id="rId6"/>
    <p:sldLayoutId id="2147483675" r:id="rId7"/>
    <p:sldLayoutId id="2147483688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52" r:id="rId14"/>
    <p:sldLayoutId id="2147483712" r:id="rId15"/>
    <p:sldLayoutId id="2147483651" r:id="rId16"/>
    <p:sldLayoutId id="2147483658" r:id="rId17"/>
    <p:sldLayoutId id="2147483653" r:id="rId18"/>
    <p:sldLayoutId id="2147483676" r:id="rId19"/>
    <p:sldLayoutId id="2147483659" r:id="rId20"/>
    <p:sldLayoutId id="2147483677" r:id="rId21"/>
    <p:sldLayoutId id="2147483698" r:id="rId22"/>
    <p:sldLayoutId id="2147483699" r:id="rId23"/>
    <p:sldLayoutId id="2147483700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09" r:id="rId33"/>
    <p:sldLayoutId id="2147483701" r:id="rId34"/>
    <p:sldLayoutId id="2147483702" r:id="rId35"/>
    <p:sldLayoutId id="2147483703" r:id="rId36"/>
    <p:sldLayoutId id="2147483704" r:id="rId37"/>
    <p:sldLayoutId id="2147483706" r:id="rId38"/>
    <p:sldLayoutId id="2147483705" r:id="rId39"/>
    <p:sldLayoutId id="2147483707" r:id="rId40"/>
    <p:sldLayoutId id="2147483708" r:id="rId41"/>
    <p:sldLayoutId id="2147483710" r:id="rId42"/>
    <p:sldLayoutId id="2147483711" r:id="rId43"/>
    <p:sldLayoutId id="2147483678" r:id="rId44"/>
    <p:sldLayoutId id="2147483680" r:id="rId45"/>
    <p:sldLayoutId id="2147483682" r:id="rId46"/>
    <p:sldLayoutId id="2147483683" r:id="rId47"/>
    <p:sldLayoutId id="2147483685" r:id="rId48"/>
    <p:sldLayoutId id="2147483686" r:id="rId49"/>
    <p:sldLayoutId id="2147483687" r:id="rId50"/>
    <p:sldLayoutId id="2147483654" r:id="rId51"/>
    <p:sldLayoutId id="2147483656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 flipV="1">
            <a:off x="0" y="1789769"/>
            <a:ext cx="488557" cy="2971670"/>
          </a:xfrm>
          <a:custGeom>
            <a:avLst/>
            <a:gdLst>
              <a:gd name="connsiteX0" fmla="*/ 0 w 609600"/>
              <a:gd name="connsiteY0" fmla="*/ 3573012 h 3573012"/>
              <a:gd name="connsiteX1" fmla="*/ 484714 w 609600"/>
              <a:gd name="connsiteY1" fmla="*/ 3573012 h 3573012"/>
              <a:gd name="connsiteX2" fmla="*/ 609600 w 609600"/>
              <a:gd name="connsiteY2" fmla="*/ 3448126 h 3573012"/>
              <a:gd name="connsiteX3" fmla="*/ 609600 w 609600"/>
              <a:gd name="connsiteY3" fmla="*/ 124886 h 3573012"/>
              <a:gd name="connsiteX4" fmla="*/ 484714 w 609600"/>
              <a:gd name="connsiteY4" fmla="*/ 0 h 3573012"/>
              <a:gd name="connsiteX5" fmla="*/ 0 w 609600"/>
              <a:gd name="connsiteY5" fmla="*/ 0 h 357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3573012">
                <a:moveTo>
                  <a:pt x="0" y="3573012"/>
                </a:moveTo>
                <a:lnTo>
                  <a:pt x="484714" y="3573012"/>
                </a:lnTo>
                <a:cubicBezTo>
                  <a:pt x="553687" y="3573012"/>
                  <a:pt x="609600" y="3517099"/>
                  <a:pt x="609600" y="3448126"/>
                </a:cubicBezTo>
                <a:lnTo>
                  <a:pt x="609600" y="124886"/>
                </a:lnTo>
                <a:cubicBezTo>
                  <a:pt x="609600" y="55913"/>
                  <a:pt x="553687" y="0"/>
                  <a:pt x="48471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619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1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Marcador de imagen 98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70" b="25470"/>
          <a:stretch>
            <a:fillRect/>
          </a:stretch>
        </p:blipFill>
        <p:spPr>
          <a:xfrm>
            <a:off x="0" y="1912413"/>
            <a:ext cx="12202931" cy="3033174"/>
          </a:xfrm>
        </p:spPr>
      </p:pic>
      <p:sp>
        <p:nvSpPr>
          <p:cNvPr id="100" name="Rectángulo redondeado 99"/>
          <p:cNvSpPr/>
          <p:nvPr/>
        </p:nvSpPr>
        <p:spPr>
          <a:xfrm flipV="1">
            <a:off x="3529193" y="2433468"/>
            <a:ext cx="5155476" cy="199106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6" name="Marcador de texto 6"/>
          <p:cNvSpPr>
            <a:spLocks noGrp="1"/>
          </p:cNvSpPr>
          <p:nvPr>
            <p:ph type="body" sz="quarter" idx="12"/>
          </p:nvPr>
        </p:nvSpPr>
        <p:spPr>
          <a:xfrm>
            <a:off x="3639035" y="2584397"/>
            <a:ext cx="4852220" cy="1482727"/>
          </a:xfrm>
        </p:spPr>
        <p:txBody>
          <a:bodyPr/>
          <a:lstStyle/>
          <a:p>
            <a:r>
              <a:rPr lang="es-ES_tradnl" sz="85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NHÓM 1</a:t>
            </a:r>
          </a:p>
        </p:txBody>
      </p:sp>
    </p:spTree>
    <p:extLst>
      <p:ext uri="{BB962C8B-B14F-4D97-AF65-F5344CB8AC3E}">
        <p14:creationId xmlns:p14="http://schemas.microsoft.com/office/powerpoint/2010/main" val="156590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949166" y="560431"/>
            <a:ext cx="6283324" cy="460442"/>
          </a:xfrm>
        </p:spPr>
        <p:txBody>
          <a:bodyPr/>
          <a:lstStyle/>
          <a:p>
            <a:r>
              <a:rPr lang="es-ES_tradnl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SAU ĐÓ LÀ TH</a:t>
            </a: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ỜI KÌ NGHÌN NĂM BẮC THUỘC</a:t>
            </a:r>
            <a:endParaRPr lang="es-ES_tradnl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0972B15-A6E8-456E-A7AD-84028A49840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30869" r="30869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E7ABDBE-502D-408B-A6A8-8139871E17E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27292" r="27292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1BD6470-CA7A-40A5-9612-5792B5A5FD5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 l="28946" r="28946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7E6ED2D6-DDB5-4299-924F-CEAF21B98A6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31740" r="31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443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10000"/>
              <a:grayscl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252141" y="544598"/>
            <a:ext cx="7671942" cy="501611"/>
          </a:xfrm>
        </p:spPr>
        <p:txBody>
          <a:bodyPr/>
          <a:lstStyle/>
          <a:p>
            <a:r>
              <a:rPr lang="es-ES_tradnl" sz="2000" dirty="0"/>
              <a:t>BẠCH ĐẰNG GIANG 938 – KẾT TH</a:t>
            </a:r>
            <a:r>
              <a:rPr lang="en-US" sz="2000" dirty="0"/>
              <a:t>ÚC 1000 NĂM BẮC THUỘC</a:t>
            </a:r>
            <a:endParaRPr lang="es-ES_tradnl" sz="2000" dirty="0"/>
          </a:p>
        </p:txBody>
      </p:sp>
      <p:pic>
        <p:nvPicPr>
          <p:cNvPr id="9" name="01">
            <a:hlinkClick r:id="" action="ppaction://media"/>
            <a:extLst>
              <a:ext uri="{FF2B5EF4-FFF2-40B4-BE49-F238E27FC236}">
                <a16:creationId xmlns:a16="http://schemas.microsoft.com/office/drawing/2014/main" id="{CD57937F-89BC-40A1-BB83-88897FD16EA3}"/>
              </a:ext>
            </a:extLst>
          </p:cNvPr>
          <p:cNvPicPr>
            <a:picLocks noGrp="1" noChangeAspect="1"/>
          </p:cNvPicPr>
          <p:nvPr>
            <p:ph type="media"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0695" end="56892.5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9588" y="1217093"/>
            <a:ext cx="8616950" cy="5096309"/>
          </a:xfrm>
        </p:spPr>
      </p:pic>
    </p:spTree>
    <p:extLst>
      <p:ext uri="{BB962C8B-B14F-4D97-AF65-F5344CB8AC3E}">
        <p14:creationId xmlns:p14="http://schemas.microsoft.com/office/powerpoint/2010/main" val="9579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imagen 6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15489" y="4214"/>
            <a:ext cx="12202931" cy="6858000"/>
          </a:xfrm>
        </p:spPr>
      </p:pic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1693809" y="1602218"/>
            <a:ext cx="8750104" cy="399221"/>
          </a:xfrm>
        </p:spPr>
        <p:txBody>
          <a:bodyPr>
            <a:no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CÁC CUỘC KHỞI NGHĨA TIÊU BIỂU TỪ THẾ KỈ II ĐẾN THẾ KỈ X</a:t>
            </a:r>
          </a:p>
        </p:txBody>
      </p:sp>
      <p:sp>
        <p:nvSpPr>
          <p:cNvPr id="17" name="Rectángulo redondeado 16"/>
          <p:cNvSpPr/>
          <p:nvPr/>
        </p:nvSpPr>
        <p:spPr>
          <a:xfrm flipV="1">
            <a:off x="5410947" y="1328559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Text Placeholder 5"/>
          <p:cNvSpPr txBox="1">
            <a:spLocks/>
          </p:cNvSpPr>
          <p:nvPr/>
        </p:nvSpPr>
        <p:spPr>
          <a:xfrm>
            <a:off x="7305232" y="3057879"/>
            <a:ext cx="3755111" cy="37533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 TỰ KIÊN – ĐINH KIẾN</a:t>
            </a:r>
          </a:p>
        </p:txBody>
      </p:sp>
      <p:sp>
        <p:nvSpPr>
          <p:cNvPr id="42" name="Rounded Rectangle 20"/>
          <p:cNvSpPr/>
          <p:nvPr/>
        </p:nvSpPr>
        <p:spPr>
          <a:xfrm>
            <a:off x="6481971" y="2912991"/>
            <a:ext cx="669282" cy="66375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TextBox 6"/>
          <p:cNvSpPr txBox="1"/>
          <p:nvPr/>
        </p:nvSpPr>
        <p:spPr>
          <a:xfrm>
            <a:off x="6509596" y="3055284"/>
            <a:ext cx="6554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687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1" name="Text Placeholder 5"/>
          <p:cNvSpPr txBox="1">
            <a:spLocks/>
          </p:cNvSpPr>
          <p:nvPr/>
        </p:nvSpPr>
        <p:spPr>
          <a:xfrm>
            <a:off x="8692324" y="4042041"/>
            <a:ext cx="2347431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 THÚC LOAN</a:t>
            </a:r>
          </a:p>
        </p:txBody>
      </p:sp>
      <p:sp>
        <p:nvSpPr>
          <p:cNvPr id="69" name="Rounded Rectangle 20"/>
          <p:cNvSpPr/>
          <p:nvPr/>
        </p:nvSpPr>
        <p:spPr>
          <a:xfrm>
            <a:off x="7912465" y="3842020"/>
            <a:ext cx="642877" cy="65366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0" name="TextBox 6"/>
          <p:cNvSpPr txBox="1"/>
          <p:nvPr/>
        </p:nvSpPr>
        <p:spPr>
          <a:xfrm>
            <a:off x="7903464" y="3952820"/>
            <a:ext cx="6290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722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1" name="Text Placeholder 5"/>
          <p:cNvSpPr txBox="1">
            <a:spLocks/>
          </p:cNvSpPr>
          <p:nvPr/>
        </p:nvSpPr>
        <p:spPr>
          <a:xfrm>
            <a:off x="9146269" y="5310043"/>
            <a:ext cx="2347431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PHÙNG HƯNG</a:t>
            </a:r>
          </a:p>
        </p:txBody>
      </p:sp>
      <p:sp>
        <p:nvSpPr>
          <p:cNvPr id="73" name="Rounded Rectangle 20"/>
          <p:cNvSpPr/>
          <p:nvPr/>
        </p:nvSpPr>
        <p:spPr>
          <a:xfrm>
            <a:off x="8370886" y="5102971"/>
            <a:ext cx="642877" cy="63395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4" name="TextBox 6"/>
          <p:cNvSpPr txBox="1"/>
          <p:nvPr/>
        </p:nvSpPr>
        <p:spPr>
          <a:xfrm>
            <a:off x="8354400" y="5167050"/>
            <a:ext cx="6428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766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5" name="Text Placeholder 5"/>
          <p:cNvSpPr txBox="1">
            <a:spLocks/>
          </p:cNvSpPr>
          <p:nvPr/>
        </p:nvSpPr>
        <p:spPr>
          <a:xfrm>
            <a:off x="753645" y="5167631"/>
            <a:ext cx="2347431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Hai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trưng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Rounded Rectangle 20"/>
          <p:cNvSpPr/>
          <p:nvPr/>
        </p:nvSpPr>
        <p:spPr>
          <a:xfrm>
            <a:off x="3244147" y="4950298"/>
            <a:ext cx="691274" cy="701439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TextBox 6"/>
          <p:cNvSpPr txBox="1"/>
          <p:nvPr/>
        </p:nvSpPr>
        <p:spPr>
          <a:xfrm>
            <a:off x="3323112" y="5108098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40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9" name="Text Placeholder 5"/>
          <p:cNvSpPr txBox="1">
            <a:spLocks/>
          </p:cNvSpPr>
          <p:nvPr/>
        </p:nvSpPr>
        <p:spPr>
          <a:xfrm>
            <a:off x="1287622" y="3971874"/>
            <a:ext cx="2347431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TRIỆu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trinh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ounded Rectangle 20"/>
          <p:cNvSpPr/>
          <p:nvPr/>
        </p:nvSpPr>
        <p:spPr>
          <a:xfrm>
            <a:off x="3765544" y="3827815"/>
            <a:ext cx="699014" cy="66375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TextBox 6"/>
          <p:cNvSpPr txBox="1"/>
          <p:nvPr/>
        </p:nvSpPr>
        <p:spPr>
          <a:xfrm>
            <a:off x="3779357" y="3952820"/>
            <a:ext cx="6519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248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3" name="Text Placeholder 5"/>
          <p:cNvSpPr txBox="1">
            <a:spLocks/>
          </p:cNvSpPr>
          <p:nvPr/>
        </p:nvSpPr>
        <p:spPr>
          <a:xfrm>
            <a:off x="2070431" y="3130570"/>
            <a:ext cx="2347431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 BÔN</a:t>
            </a:r>
          </a:p>
        </p:txBody>
      </p:sp>
      <p:sp>
        <p:nvSpPr>
          <p:cNvPr id="85" name="Rounded Rectangle 20"/>
          <p:cNvSpPr/>
          <p:nvPr/>
        </p:nvSpPr>
        <p:spPr>
          <a:xfrm>
            <a:off x="4578189" y="2986019"/>
            <a:ext cx="689974" cy="6789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6"/>
          <p:cNvSpPr txBox="1"/>
          <p:nvPr/>
        </p:nvSpPr>
        <p:spPr>
          <a:xfrm>
            <a:off x="4606971" y="3111360"/>
            <a:ext cx="6276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542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pSp>
        <p:nvGrpSpPr>
          <p:cNvPr id="19" name="Agrupar 18"/>
          <p:cNvGrpSpPr/>
          <p:nvPr/>
        </p:nvGrpSpPr>
        <p:grpSpPr>
          <a:xfrm>
            <a:off x="4062830" y="3690392"/>
            <a:ext cx="4012062" cy="1955866"/>
            <a:chOff x="4062830" y="3126722"/>
            <a:chExt cx="4012062" cy="1955866"/>
          </a:xfrm>
        </p:grpSpPr>
        <p:sp>
          <p:nvSpPr>
            <p:cNvPr id="16" name="Forma libre 15"/>
            <p:cNvSpPr/>
            <p:nvPr/>
          </p:nvSpPr>
          <p:spPr>
            <a:xfrm>
              <a:off x="4140621" y="3131498"/>
              <a:ext cx="3856480" cy="1878911"/>
            </a:xfrm>
            <a:custGeom>
              <a:avLst/>
              <a:gdLst>
                <a:gd name="connsiteX0" fmla="*/ 0 w 4171167"/>
                <a:gd name="connsiteY0" fmla="*/ 2217340 h 2330075"/>
                <a:gd name="connsiteX1" fmla="*/ 2016690 w 4171167"/>
                <a:gd name="connsiteY1" fmla="*/ 233 h 2330075"/>
                <a:gd name="connsiteX2" fmla="*/ 4171167 w 4171167"/>
                <a:gd name="connsiteY2" fmla="*/ 2330075 h 2330075"/>
                <a:gd name="connsiteX3" fmla="*/ 4171167 w 4171167"/>
                <a:gd name="connsiteY3" fmla="*/ 2330075 h 2330075"/>
                <a:gd name="connsiteX0" fmla="*/ 0 w 4835046"/>
                <a:gd name="connsiteY0" fmla="*/ 2217340 h 3244475"/>
                <a:gd name="connsiteX1" fmla="*/ 2016690 w 4835046"/>
                <a:gd name="connsiteY1" fmla="*/ 233 h 3244475"/>
                <a:gd name="connsiteX2" fmla="*/ 4171167 w 4835046"/>
                <a:gd name="connsiteY2" fmla="*/ 2330075 h 3244475"/>
                <a:gd name="connsiteX3" fmla="*/ 4835046 w 4835046"/>
                <a:gd name="connsiteY3" fmla="*/ 3244475 h 3244475"/>
                <a:gd name="connsiteX0" fmla="*/ 0 w 4171167"/>
                <a:gd name="connsiteY0" fmla="*/ 2217340 h 2330075"/>
                <a:gd name="connsiteX1" fmla="*/ 2016690 w 4171167"/>
                <a:gd name="connsiteY1" fmla="*/ 233 h 2330075"/>
                <a:gd name="connsiteX2" fmla="*/ 4171167 w 4171167"/>
                <a:gd name="connsiteY2" fmla="*/ 2330075 h 2330075"/>
                <a:gd name="connsiteX0" fmla="*/ 0 w 4108537"/>
                <a:gd name="connsiteY0" fmla="*/ 2222843 h 2222843"/>
                <a:gd name="connsiteX1" fmla="*/ 2016690 w 4108537"/>
                <a:gd name="connsiteY1" fmla="*/ 5736 h 2222843"/>
                <a:gd name="connsiteX2" fmla="*/ 4108537 w 4108537"/>
                <a:gd name="connsiteY2" fmla="*/ 1634120 h 2222843"/>
                <a:gd name="connsiteX0" fmla="*/ 0 w 4058433"/>
                <a:gd name="connsiteY0" fmla="*/ 2217158 h 2217158"/>
                <a:gd name="connsiteX1" fmla="*/ 2016690 w 4058433"/>
                <a:gd name="connsiteY1" fmla="*/ 51 h 2217158"/>
                <a:gd name="connsiteX2" fmla="*/ 4058433 w 4058433"/>
                <a:gd name="connsiteY2" fmla="*/ 2154528 h 2217158"/>
                <a:gd name="connsiteX0" fmla="*/ 0 w 4058433"/>
                <a:gd name="connsiteY0" fmla="*/ 1540787 h 1540787"/>
                <a:gd name="connsiteX1" fmla="*/ 2054268 w 4058433"/>
                <a:gd name="connsiteY1" fmla="*/ 86 h 1540787"/>
                <a:gd name="connsiteX2" fmla="*/ 4058433 w 4058433"/>
                <a:gd name="connsiteY2" fmla="*/ 1478157 h 1540787"/>
                <a:gd name="connsiteX0" fmla="*/ 0 w 4096011"/>
                <a:gd name="connsiteY0" fmla="*/ 1540705 h 1540705"/>
                <a:gd name="connsiteX1" fmla="*/ 2054268 w 4096011"/>
                <a:gd name="connsiteY1" fmla="*/ 4 h 1540705"/>
                <a:gd name="connsiteX2" fmla="*/ 4096011 w 4096011"/>
                <a:gd name="connsiteY2" fmla="*/ 1528179 h 1540705"/>
                <a:gd name="connsiteX0" fmla="*/ 0 w 4096011"/>
                <a:gd name="connsiteY0" fmla="*/ 1540706 h 1540706"/>
                <a:gd name="connsiteX1" fmla="*/ 2054268 w 4096011"/>
                <a:gd name="connsiteY1" fmla="*/ 5 h 1540706"/>
                <a:gd name="connsiteX2" fmla="*/ 4096011 w 4096011"/>
                <a:gd name="connsiteY2" fmla="*/ 1528180 h 1540706"/>
                <a:gd name="connsiteX0" fmla="*/ 0 w 4096011"/>
                <a:gd name="connsiteY0" fmla="*/ 1540706 h 1540706"/>
                <a:gd name="connsiteX1" fmla="*/ 2054268 w 4096011"/>
                <a:gd name="connsiteY1" fmla="*/ 5 h 1540706"/>
                <a:gd name="connsiteX2" fmla="*/ 4096011 w 4096011"/>
                <a:gd name="connsiteY2" fmla="*/ 1528180 h 1540706"/>
                <a:gd name="connsiteX0" fmla="*/ 0 w 4096011"/>
                <a:gd name="connsiteY0" fmla="*/ 1528181 h 1528181"/>
                <a:gd name="connsiteX1" fmla="*/ 2116898 w 4096011"/>
                <a:gd name="connsiteY1" fmla="*/ 6 h 1528181"/>
                <a:gd name="connsiteX2" fmla="*/ 4096011 w 4096011"/>
                <a:gd name="connsiteY2" fmla="*/ 1515655 h 1528181"/>
                <a:gd name="connsiteX0" fmla="*/ 0 w 4096011"/>
                <a:gd name="connsiteY0" fmla="*/ 1528395 h 1528395"/>
                <a:gd name="connsiteX1" fmla="*/ 2116898 w 4096011"/>
                <a:gd name="connsiteY1" fmla="*/ 220 h 1528395"/>
                <a:gd name="connsiteX2" fmla="*/ 4096011 w 4096011"/>
                <a:gd name="connsiteY2" fmla="*/ 1515869 h 1528395"/>
                <a:gd name="connsiteX0" fmla="*/ 0 w 4096011"/>
                <a:gd name="connsiteY0" fmla="*/ 1528395 h 1528395"/>
                <a:gd name="connsiteX1" fmla="*/ 2116898 w 4096011"/>
                <a:gd name="connsiteY1" fmla="*/ 220 h 1528395"/>
                <a:gd name="connsiteX2" fmla="*/ 4096011 w 4096011"/>
                <a:gd name="connsiteY2" fmla="*/ 1515869 h 1528395"/>
                <a:gd name="connsiteX0" fmla="*/ 0 w 4096011"/>
                <a:gd name="connsiteY0" fmla="*/ 2242234 h 2242234"/>
                <a:gd name="connsiteX1" fmla="*/ 2054268 w 4096011"/>
                <a:gd name="connsiteY1" fmla="*/ 75 h 2242234"/>
                <a:gd name="connsiteX2" fmla="*/ 4096011 w 4096011"/>
                <a:gd name="connsiteY2" fmla="*/ 2229708 h 2242234"/>
                <a:gd name="connsiteX0" fmla="*/ 0 w 3970751"/>
                <a:gd name="connsiteY0" fmla="*/ 2244990 h 2244990"/>
                <a:gd name="connsiteX1" fmla="*/ 2054268 w 3970751"/>
                <a:gd name="connsiteY1" fmla="*/ 2831 h 2244990"/>
                <a:gd name="connsiteX2" fmla="*/ 3970751 w 3970751"/>
                <a:gd name="connsiteY2" fmla="*/ 1869209 h 2244990"/>
                <a:gd name="connsiteX0" fmla="*/ 0 w 3908121"/>
                <a:gd name="connsiteY0" fmla="*/ 1878908 h 1878908"/>
                <a:gd name="connsiteX1" fmla="*/ 1991638 w 3908121"/>
                <a:gd name="connsiteY1" fmla="*/ 4 h 1878908"/>
                <a:gd name="connsiteX2" fmla="*/ 3908121 w 3908121"/>
                <a:gd name="connsiteY2" fmla="*/ 1866382 h 1878908"/>
                <a:gd name="connsiteX0" fmla="*/ 0 w 3908121"/>
                <a:gd name="connsiteY0" fmla="*/ 1878908 h 1878908"/>
                <a:gd name="connsiteX1" fmla="*/ 1991638 w 3908121"/>
                <a:gd name="connsiteY1" fmla="*/ 4 h 1878908"/>
                <a:gd name="connsiteX2" fmla="*/ 3908121 w 3908121"/>
                <a:gd name="connsiteY2" fmla="*/ 1866382 h 1878908"/>
                <a:gd name="connsiteX0" fmla="*/ 0 w 3945699"/>
                <a:gd name="connsiteY0" fmla="*/ 1878908 h 1878908"/>
                <a:gd name="connsiteX1" fmla="*/ 1991638 w 3945699"/>
                <a:gd name="connsiteY1" fmla="*/ 4 h 1878908"/>
                <a:gd name="connsiteX2" fmla="*/ 3945699 w 3945699"/>
                <a:gd name="connsiteY2" fmla="*/ 1866382 h 1878908"/>
                <a:gd name="connsiteX0" fmla="*/ 0 w 3945699"/>
                <a:gd name="connsiteY0" fmla="*/ 1878911 h 1878911"/>
                <a:gd name="connsiteX1" fmla="*/ 1991638 w 3945699"/>
                <a:gd name="connsiteY1" fmla="*/ 7 h 1878911"/>
                <a:gd name="connsiteX2" fmla="*/ 3945699 w 3945699"/>
                <a:gd name="connsiteY2" fmla="*/ 1866385 h 187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5699" h="1878911">
                  <a:moveTo>
                    <a:pt x="0" y="1878911"/>
                  </a:moveTo>
                  <a:cubicBezTo>
                    <a:pt x="134655" y="435286"/>
                    <a:pt x="1334022" y="2095"/>
                    <a:pt x="1991638" y="7"/>
                  </a:cubicBezTo>
                  <a:cubicBezTo>
                    <a:pt x="2649254" y="-2081"/>
                    <a:pt x="3814175" y="448856"/>
                    <a:pt x="3945699" y="1866385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Rounded Rectangle 20"/>
            <p:cNvSpPr/>
            <p:nvPr/>
          </p:nvSpPr>
          <p:spPr>
            <a:xfrm>
              <a:off x="4062830" y="4918858"/>
              <a:ext cx="163730" cy="16373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ounded Rectangle 20"/>
            <p:cNvSpPr/>
            <p:nvPr/>
          </p:nvSpPr>
          <p:spPr>
            <a:xfrm>
              <a:off x="4431319" y="3873604"/>
              <a:ext cx="163730" cy="16373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Rounded Rectangle 20"/>
            <p:cNvSpPr/>
            <p:nvPr/>
          </p:nvSpPr>
          <p:spPr>
            <a:xfrm>
              <a:off x="5363883" y="3180801"/>
              <a:ext cx="163730" cy="16373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Rounded Rectangle 20"/>
            <p:cNvSpPr/>
            <p:nvPr/>
          </p:nvSpPr>
          <p:spPr>
            <a:xfrm>
              <a:off x="6496075" y="3126722"/>
              <a:ext cx="163730" cy="16373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ounded Rectangle 20"/>
            <p:cNvSpPr/>
            <p:nvPr/>
          </p:nvSpPr>
          <p:spPr>
            <a:xfrm>
              <a:off x="7553776" y="3857344"/>
              <a:ext cx="163730" cy="16373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Rounded Rectangle 20"/>
            <p:cNvSpPr/>
            <p:nvPr/>
          </p:nvSpPr>
          <p:spPr>
            <a:xfrm>
              <a:off x="7911162" y="4860673"/>
              <a:ext cx="163730" cy="16373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54" name="Marcador de texto 1"/>
          <p:cNvSpPr txBox="1">
            <a:spLocks/>
          </p:cNvSpPr>
          <p:nvPr/>
        </p:nvSpPr>
        <p:spPr>
          <a:xfrm>
            <a:off x="4924129" y="4604833"/>
            <a:ext cx="2227124" cy="62368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3000" kern="120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chemeClr val="bg1"/>
                </a:solidFill>
              </a:rPr>
              <a:t>TK II – TK X</a:t>
            </a:r>
          </a:p>
        </p:txBody>
      </p:sp>
    </p:spTree>
    <p:extLst>
      <p:ext uri="{BB962C8B-B14F-4D97-AF65-F5344CB8AC3E}">
        <p14:creationId xmlns:p14="http://schemas.microsoft.com/office/powerpoint/2010/main" val="120115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0"/>
                            </p:stCondLst>
                            <p:childTnLst>
                              <p:par>
                                <p:cTn id="10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00"/>
                            </p:stCondLst>
                            <p:childTnLst>
                              <p:par>
                                <p:cTn id="1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0" grpId="0"/>
      <p:bldP spid="42" grpId="0" animBg="1"/>
      <p:bldP spid="42" grpId="1" animBg="1"/>
      <p:bldP spid="43" grpId="0"/>
      <p:bldP spid="51" grpId="0"/>
      <p:bldP spid="69" grpId="0" animBg="1"/>
      <p:bldP spid="70" grpId="0"/>
      <p:bldP spid="70" grpId="1"/>
      <p:bldP spid="71" grpId="0"/>
      <p:bldP spid="73" grpId="0" animBg="1"/>
      <p:bldP spid="73" grpId="1" animBg="1"/>
      <p:bldP spid="74" grpId="0"/>
      <p:bldP spid="75" grpId="0"/>
      <p:bldP spid="77" grpId="0" animBg="1"/>
      <p:bldP spid="77" grpId="1" animBg="1"/>
      <p:bldP spid="78" grpId="0"/>
      <p:bldP spid="79" grpId="0"/>
      <p:bldP spid="81" grpId="0" animBg="1"/>
      <p:bldP spid="81" grpId="1" animBg="1"/>
      <p:bldP spid="82" grpId="0"/>
      <p:bldP spid="83" grpId="0"/>
      <p:bldP spid="85" grpId="0" animBg="1"/>
      <p:bldP spid="85" grpId="1" animBg="1"/>
      <p:bldP spid="86" grpId="0"/>
      <p:bldP spid="5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imagen 6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/>
      </p:pic>
      <p:sp>
        <p:nvSpPr>
          <p:cNvPr id="8" name="Rectángulo 7"/>
          <p:cNvSpPr/>
          <p:nvPr/>
        </p:nvSpPr>
        <p:spPr>
          <a:xfrm>
            <a:off x="-10932" y="0"/>
            <a:ext cx="1220293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949166" y="1104755"/>
            <a:ext cx="6283324" cy="590531"/>
          </a:xfrm>
        </p:spPr>
        <p:txBody>
          <a:bodyPr>
            <a:no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CÁC CUỘC KHỞI NGHĨA CHỐNG QUAN XÂM LƯỢC TỪ TK X ĐẾN TK XVII</a:t>
            </a:r>
          </a:p>
        </p:txBody>
      </p:sp>
      <p:sp>
        <p:nvSpPr>
          <p:cNvPr id="40" name="Text Placeholder 5"/>
          <p:cNvSpPr txBox="1">
            <a:spLocks/>
          </p:cNvSpPr>
          <p:nvPr/>
        </p:nvSpPr>
        <p:spPr>
          <a:xfrm>
            <a:off x="8967563" y="2796652"/>
            <a:ext cx="2347431" cy="77124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HỒ QUÝ LI LÃNH ĐẠO CHỐNG QUÂN MINH</a:t>
            </a:r>
          </a:p>
        </p:txBody>
      </p:sp>
      <p:sp>
        <p:nvSpPr>
          <p:cNvPr id="42" name="Rounded Rectangle 20"/>
          <p:cNvSpPr/>
          <p:nvPr/>
        </p:nvSpPr>
        <p:spPr>
          <a:xfrm>
            <a:off x="8272331" y="2913300"/>
            <a:ext cx="629063" cy="61759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TextBox 6"/>
          <p:cNvSpPr txBox="1"/>
          <p:nvPr/>
        </p:nvSpPr>
        <p:spPr>
          <a:xfrm>
            <a:off x="8291769" y="3030874"/>
            <a:ext cx="62906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XIV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1" name="Text Placeholder 5"/>
          <p:cNvSpPr txBox="1">
            <a:spLocks/>
          </p:cNvSpPr>
          <p:nvPr/>
        </p:nvSpPr>
        <p:spPr>
          <a:xfrm>
            <a:off x="9251646" y="3715598"/>
            <a:ext cx="2347431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KHỞI NGHĨA LAM SƠN DO LÊ LỢI LÃNH ĐẠO</a:t>
            </a:r>
          </a:p>
        </p:txBody>
      </p:sp>
      <p:sp>
        <p:nvSpPr>
          <p:cNvPr id="69" name="Rounded Rectangle 20"/>
          <p:cNvSpPr/>
          <p:nvPr/>
        </p:nvSpPr>
        <p:spPr>
          <a:xfrm>
            <a:off x="8468398" y="3749082"/>
            <a:ext cx="629063" cy="69551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0" name="TextBox 6"/>
          <p:cNvSpPr txBox="1"/>
          <p:nvPr/>
        </p:nvSpPr>
        <p:spPr>
          <a:xfrm>
            <a:off x="8314211" y="3896784"/>
            <a:ext cx="93743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1418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1" name="Text Placeholder 5"/>
          <p:cNvSpPr txBox="1">
            <a:spLocks/>
          </p:cNvSpPr>
          <p:nvPr/>
        </p:nvSpPr>
        <p:spPr>
          <a:xfrm>
            <a:off x="9097461" y="4831789"/>
            <a:ext cx="2678243" cy="40011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KHỎI NGHĨA TÂY SƠN</a:t>
            </a:r>
          </a:p>
        </p:txBody>
      </p:sp>
      <p:sp>
        <p:nvSpPr>
          <p:cNvPr id="73" name="Rounded Rectangle 20"/>
          <p:cNvSpPr/>
          <p:nvPr/>
        </p:nvSpPr>
        <p:spPr>
          <a:xfrm>
            <a:off x="8321659" y="4602064"/>
            <a:ext cx="675793" cy="67579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4" name="TextBox 6"/>
          <p:cNvSpPr txBox="1"/>
          <p:nvPr/>
        </p:nvSpPr>
        <p:spPr>
          <a:xfrm>
            <a:off x="8291769" y="4703588"/>
            <a:ext cx="7244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XVIII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5" name="Text Placeholder 5"/>
          <p:cNvSpPr txBox="1">
            <a:spLocks/>
          </p:cNvSpPr>
          <p:nvPr/>
        </p:nvSpPr>
        <p:spPr>
          <a:xfrm>
            <a:off x="866072" y="2922691"/>
            <a:ext cx="2347431" cy="2285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CHỐNG TỐNG THỜI TIỀN LÊ</a:t>
            </a:r>
          </a:p>
        </p:txBody>
      </p:sp>
      <p:sp>
        <p:nvSpPr>
          <p:cNvPr id="77" name="Rounded Rectangle 20"/>
          <p:cNvSpPr/>
          <p:nvPr/>
        </p:nvSpPr>
        <p:spPr>
          <a:xfrm>
            <a:off x="3327134" y="2930119"/>
            <a:ext cx="657590" cy="66375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TextBox 6"/>
          <p:cNvSpPr txBox="1"/>
          <p:nvPr/>
        </p:nvSpPr>
        <p:spPr>
          <a:xfrm>
            <a:off x="3340946" y="3030874"/>
            <a:ext cx="657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981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9" name="Text Placeholder 5"/>
          <p:cNvSpPr txBox="1">
            <a:spLocks/>
          </p:cNvSpPr>
          <p:nvPr/>
        </p:nvSpPr>
        <p:spPr>
          <a:xfrm>
            <a:off x="84087" y="3749082"/>
            <a:ext cx="3015380" cy="10551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CHỐNG TỐNG L ẦN 2 (1075-1077) - NHÀ LÝ</a:t>
            </a:r>
          </a:p>
        </p:txBody>
      </p:sp>
      <p:sp>
        <p:nvSpPr>
          <p:cNvPr id="81" name="Rounded Rectangle 20"/>
          <p:cNvSpPr/>
          <p:nvPr/>
        </p:nvSpPr>
        <p:spPr>
          <a:xfrm>
            <a:off x="3190003" y="3780036"/>
            <a:ext cx="625150" cy="59053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TextBox 6"/>
          <p:cNvSpPr txBox="1"/>
          <p:nvPr/>
        </p:nvSpPr>
        <p:spPr>
          <a:xfrm>
            <a:off x="3097540" y="3855199"/>
            <a:ext cx="8255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1075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3" name="Text Placeholder 5"/>
          <p:cNvSpPr txBox="1">
            <a:spLocks/>
          </p:cNvSpPr>
          <p:nvPr/>
        </p:nvSpPr>
        <p:spPr>
          <a:xfrm>
            <a:off x="-10933" y="4595405"/>
            <a:ext cx="3238249" cy="147857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 TRẦN 3 LẦN CHỐNG MÔNG – NGUYÊN 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(1258, 1285, 1287)</a:t>
            </a:r>
          </a:p>
        </p:txBody>
      </p:sp>
      <p:sp>
        <p:nvSpPr>
          <p:cNvPr id="85" name="Rounded Rectangle 20"/>
          <p:cNvSpPr/>
          <p:nvPr/>
        </p:nvSpPr>
        <p:spPr>
          <a:xfrm>
            <a:off x="3227316" y="4565539"/>
            <a:ext cx="654136" cy="673989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6"/>
          <p:cNvSpPr txBox="1"/>
          <p:nvPr/>
        </p:nvSpPr>
        <p:spPr>
          <a:xfrm>
            <a:off x="3272018" y="4686078"/>
            <a:ext cx="5821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XIII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8" name="Rounded Rectangle 20"/>
          <p:cNvSpPr/>
          <p:nvPr/>
        </p:nvSpPr>
        <p:spPr>
          <a:xfrm>
            <a:off x="4113601" y="2212112"/>
            <a:ext cx="3953864" cy="395386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ángulo redondeado 32"/>
          <p:cNvSpPr/>
          <p:nvPr/>
        </p:nvSpPr>
        <p:spPr>
          <a:xfrm flipV="1">
            <a:off x="5420335" y="901733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AE75FE6-642D-4F83-A1B0-425D393B52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12241" r="12241"/>
          <a:stretch>
            <a:fillRect/>
          </a:stretch>
        </p:blipFill>
        <p:spPr>
          <a:xfrm>
            <a:off x="4294674" y="2378075"/>
            <a:ext cx="3567112" cy="3567113"/>
          </a:xfrm>
        </p:spPr>
      </p:pic>
    </p:spTree>
    <p:extLst>
      <p:ext uri="{BB962C8B-B14F-4D97-AF65-F5344CB8AC3E}">
        <p14:creationId xmlns:p14="http://schemas.microsoft.com/office/powerpoint/2010/main" val="3956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  <p:bldP spid="43" grpId="0"/>
      <p:bldP spid="51" grpId="0"/>
      <p:bldP spid="69" grpId="0" animBg="1"/>
      <p:bldP spid="70" grpId="0"/>
      <p:bldP spid="71" grpId="0"/>
      <p:bldP spid="73" grpId="0" animBg="1"/>
      <p:bldP spid="74" grpId="0"/>
      <p:bldP spid="75" grpId="0"/>
      <p:bldP spid="77" grpId="0" animBg="1"/>
      <p:bldP spid="78" grpId="0"/>
      <p:bldP spid="79" grpId="0"/>
      <p:bldP spid="81" grpId="0" animBg="1"/>
      <p:bldP spid="82" grpId="0"/>
      <p:bldP spid="83" grpId="0"/>
      <p:bldP spid="85" grpId="0" animBg="1"/>
      <p:bldP spid="86" grpId="0"/>
      <p:bldP spid="88" grpId="0" animBg="1"/>
      <p:bldP spid="88" grpId="1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-929148"/>
            <a:ext cx="12192000" cy="6858000"/>
          </a:xfrm>
          <a:prstGeom prst="rect">
            <a:avLst/>
          </a:prstGeom>
          <a:blipFill dpi="0" rotWithShape="1">
            <a:blip r:embed="rId4">
              <a:alphaModFix amt="10000"/>
              <a:grayscl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QUANG TRUNG ĐẠI PHÁ QUÂN THANH</a:t>
            </a:r>
          </a:p>
        </p:txBody>
      </p:sp>
      <p:pic>
        <p:nvPicPr>
          <p:cNvPr id="6" name="02">
            <a:hlinkClick r:id="" action="ppaction://media"/>
            <a:extLst>
              <a:ext uri="{FF2B5EF4-FFF2-40B4-BE49-F238E27FC236}">
                <a16:creationId xmlns:a16="http://schemas.microsoft.com/office/drawing/2014/main" id="{DE0926DB-FC5A-40AA-8D0C-E455D342A6CC}"/>
              </a:ext>
            </a:extLst>
          </p:cNvPr>
          <p:cNvPicPr>
            <a:picLocks noGrp="1" noChangeAspect="1"/>
          </p:cNvPicPr>
          <p:nvPr>
            <p:ph type="media"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4904" y="1223889"/>
            <a:ext cx="9369083" cy="5073680"/>
          </a:xfrm>
        </p:spPr>
      </p:pic>
    </p:spTree>
    <p:extLst>
      <p:ext uri="{BB962C8B-B14F-4D97-AF65-F5344CB8AC3E}">
        <p14:creationId xmlns:p14="http://schemas.microsoft.com/office/powerpoint/2010/main" val="12880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>
            <a:fillRect/>
          </a:stretch>
        </p:blipFill>
        <p:spPr/>
      </p:pic>
      <p:sp>
        <p:nvSpPr>
          <p:cNvPr id="10" name="Rectángulo 48">
            <a:extLst>
              <a:ext uri="{FF2B5EF4-FFF2-40B4-BE49-F238E27FC236}">
                <a16:creationId xmlns:a16="http://schemas.microsoft.com/office/drawing/2014/main" id="{5A4E35F2-2E98-4B98-A8AC-DAF8F6DB3819}"/>
              </a:ext>
            </a:extLst>
          </p:cNvPr>
          <p:cNvSpPr/>
          <p:nvPr/>
        </p:nvSpPr>
        <p:spPr>
          <a:xfrm>
            <a:off x="-10932" y="1271845"/>
            <a:ext cx="12191999" cy="435744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Marcador de imagen 5">
            <a:extLst>
              <a:ext uri="{FF2B5EF4-FFF2-40B4-BE49-F238E27FC236}">
                <a16:creationId xmlns:a16="http://schemas.microsoft.com/office/drawing/2014/main" id="{037590D9-FF3E-45FE-ADDF-298374132E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72"/>
                    </a14:imgEffect>
                    <a14:imgEffect>
                      <a14:saturation sat="1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27" b="24427"/>
          <a:stretch>
            <a:fillRect/>
          </a:stretch>
        </p:blipFill>
        <p:spPr>
          <a:xfrm>
            <a:off x="1" y="1271844"/>
            <a:ext cx="12192000" cy="4314312"/>
          </a:xfrm>
          <a:prstGeom prst="rect">
            <a:avLst/>
          </a:prstGeom>
        </p:spPr>
      </p:pic>
      <p:sp>
        <p:nvSpPr>
          <p:cNvPr id="13" name="Rectángulo 48">
            <a:extLst>
              <a:ext uri="{FF2B5EF4-FFF2-40B4-BE49-F238E27FC236}">
                <a16:creationId xmlns:a16="http://schemas.microsoft.com/office/drawing/2014/main" id="{4433A29E-8B3C-46EE-87D0-91047D2CB851}"/>
              </a:ext>
            </a:extLst>
          </p:cNvPr>
          <p:cNvSpPr/>
          <p:nvPr/>
        </p:nvSpPr>
        <p:spPr>
          <a:xfrm>
            <a:off x="-21864" y="1228709"/>
            <a:ext cx="12191999" cy="435744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958136" y="2274061"/>
            <a:ext cx="5678641" cy="827957"/>
          </a:xfrm>
        </p:spPr>
        <p:txBody>
          <a:bodyPr/>
          <a:lstStyle/>
          <a:p>
            <a:r>
              <a:rPr lang="es-ES_tradnl" sz="4500" dirty="0"/>
              <a:t>NGHỆ THUẬT</a:t>
            </a:r>
            <a:endParaRPr lang="es-ES_tradnl" sz="4500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958136" y="2980114"/>
            <a:ext cx="5678641" cy="827957"/>
          </a:xfrm>
        </p:spPr>
        <p:txBody>
          <a:bodyPr/>
          <a:lstStyle/>
          <a:p>
            <a:r>
              <a:rPr lang="es-ES_tradnl" sz="4500" b="1" dirty="0">
                <a:solidFill>
                  <a:schemeClr val="accent4"/>
                </a:solidFill>
              </a:rPr>
              <a:t>ĐÁNH GIẶC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>
          <a:xfrm>
            <a:off x="958136" y="3680748"/>
            <a:ext cx="7749765" cy="827957"/>
          </a:xfrm>
        </p:spPr>
        <p:txBody>
          <a:bodyPr/>
          <a:lstStyle/>
          <a:p>
            <a:r>
              <a:rPr lang="es-ES_tradnl" sz="4500" dirty="0"/>
              <a:t>CỦA DÂN TỘC TA</a:t>
            </a:r>
          </a:p>
        </p:txBody>
      </p:sp>
      <p:sp>
        <p:nvSpPr>
          <p:cNvPr id="8" name="Rectángulo redondeado 7"/>
          <p:cNvSpPr/>
          <p:nvPr/>
        </p:nvSpPr>
        <p:spPr>
          <a:xfrm flipV="1">
            <a:off x="1032565" y="2059485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Paralelogramo 1"/>
          <p:cNvSpPr/>
          <p:nvPr/>
        </p:nvSpPr>
        <p:spPr>
          <a:xfrm>
            <a:off x="7964554" y="1271844"/>
            <a:ext cx="2292630" cy="4314312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124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build="p"/>
      <p:bldP spid="8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imagen 11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3" r="783"/>
          <a:stretch>
            <a:fillRect/>
          </a:stretch>
        </p:blipFill>
        <p:spPr>
          <a:xfrm>
            <a:off x="-10931" y="0"/>
            <a:ext cx="12202931" cy="6858000"/>
          </a:xfrm>
        </p:spPr>
      </p:pic>
      <p:sp>
        <p:nvSpPr>
          <p:cNvPr id="8" name="Rectángulo 7"/>
          <p:cNvSpPr/>
          <p:nvPr/>
        </p:nvSpPr>
        <p:spPr>
          <a:xfrm>
            <a:off x="-10932" y="0"/>
            <a:ext cx="1220293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949166" y="1235745"/>
            <a:ext cx="6283324" cy="294603"/>
          </a:xfrm>
        </p:spPr>
        <p:txBody>
          <a:bodyPr>
            <a:no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NGHỆ THUẬT ĐÁNH GIẶC CỦA DÂN TỘC TA</a:t>
            </a: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1637127" y="2624974"/>
            <a:ext cx="2284027" cy="430887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 TƯỞNG CHỈ ĐẠO TÁC CHIẾN</a:t>
            </a:r>
          </a:p>
        </p:txBody>
      </p:sp>
      <p:sp>
        <p:nvSpPr>
          <p:cNvPr id="33" name="Text Placeholder 5"/>
          <p:cNvSpPr txBox="1">
            <a:spLocks/>
          </p:cNvSpPr>
          <p:nvPr/>
        </p:nvSpPr>
        <p:spPr>
          <a:xfrm>
            <a:off x="1294011" y="4596700"/>
            <a:ext cx="2989527" cy="1404708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LẤY NHỎ ĐÁNH LỚN, LẤY ÍT ĐỊCH NHIỀU, LẤY YẾU CHỐNG MẠNH</a:t>
            </a:r>
          </a:p>
        </p:txBody>
      </p:sp>
      <p:sp>
        <p:nvSpPr>
          <p:cNvPr id="36" name="Text Placeholder 5"/>
          <p:cNvSpPr txBox="1">
            <a:spLocks/>
          </p:cNvSpPr>
          <p:nvPr/>
        </p:nvSpPr>
        <p:spPr>
          <a:xfrm>
            <a:off x="7782173" y="2567903"/>
            <a:ext cx="3185964" cy="61640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CHIẾN TRANH NHÂN DÂN, TOÀN DÂN ĐÁNH GIẶC</a:t>
            </a:r>
          </a:p>
        </p:txBody>
      </p:sp>
      <p:sp>
        <p:nvSpPr>
          <p:cNvPr id="39" name="Text Placeholder 5"/>
          <p:cNvSpPr txBox="1">
            <a:spLocks/>
          </p:cNvSpPr>
          <p:nvPr/>
        </p:nvSpPr>
        <p:spPr>
          <a:xfrm>
            <a:off x="4945945" y="2604490"/>
            <a:ext cx="2446400" cy="331657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MƯU KẾ ĐÁNH GIẶC</a:t>
            </a:r>
          </a:p>
        </p:txBody>
      </p:sp>
      <p:sp>
        <p:nvSpPr>
          <p:cNvPr id="42" name="Text Placeholder 5"/>
          <p:cNvSpPr txBox="1">
            <a:spLocks/>
          </p:cNvSpPr>
          <p:nvPr/>
        </p:nvSpPr>
        <p:spPr>
          <a:xfrm>
            <a:off x="4881171" y="4611975"/>
            <a:ext cx="2560984" cy="132732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 THUẬT THỰC HÀNH, TỔ CHỨC CÁC TRẬN ĐÁNH LỚN</a:t>
            </a:r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7782173" y="4612411"/>
            <a:ext cx="3185964" cy="1828947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HỢP ĐẤU TRANH TOÀN DIỆN: QUÂN SỰ, CHÍNH TRỊ, NGOẠI GIAO VÀ BINH VẬN</a:t>
            </a:r>
          </a:p>
        </p:txBody>
      </p:sp>
      <p:sp>
        <p:nvSpPr>
          <p:cNvPr id="48" name="Rounded Rectangle 20"/>
          <p:cNvSpPr/>
          <p:nvPr/>
        </p:nvSpPr>
        <p:spPr>
          <a:xfrm>
            <a:off x="2454697" y="1880310"/>
            <a:ext cx="635000" cy="635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20"/>
          <p:cNvSpPr/>
          <p:nvPr/>
        </p:nvSpPr>
        <p:spPr>
          <a:xfrm>
            <a:off x="5844163" y="1840425"/>
            <a:ext cx="635000" cy="635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20"/>
          <p:cNvSpPr/>
          <p:nvPr/>
        </p:nvSpPr>
        <p:spPr>
          <a:xfrm>
            <a:off x="8999285" y="1840425"/>
            <a:ext cx="635000" cy="635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20"/>
          <p:cNvSpPr/>
          <p:nvPr/>
        </p:nvSpPr>
        <p:spPr>
          <a:xfrm>
            <a:off x="2454697" y="3872872"/>
            <a:ext cx="635000" cy="635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0"/>
          <p:cNvSpPr/>
          <p:nvPr/>
        </p:nvSpPr>
        <p:spPr>
          <a:xfrm>
            <a:off x="5844163" y="3832987"/>
            <a:ext cx="635000" cy="635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20"/>
          <p:cNvSpPr/>
          <p:nvPr/>
        </p:nvSpPr>
        <p:spPr>
          <a:xfrm>
            <a:off x="8999285" y="3832987"/>
            <a:ext cx="635000" cy="635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6"/>
          <p:cNvSpPr txBox="1"/>
          <p:nvPr/>
        </p:nvSpPr>
        <p:spPr>
          <a:xfrm>
            <a:off x="2467949" y="1986960"/>
            <a:ext cx="6416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01</a:t>
            </a:r>
            <a:endParaRPr lang="en-US" sz="22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5" name="TextBox 15"/>
          <p:cNvSpPr txBox="1"/>
          <p:nvPr/>
        </p:nvSpPr>
        <p:spPr>
          <a:xfrm>
            <a:off x="2467949" y="3961700"/>
            <a:ext cx="6416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04</a:t>
            </a:r>
            <a:endParaRPr lang="en-US" sz="22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9007167" y="1921759"/>
            <a:ext cx="6416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03</a:t>
            </a:r>
            <a:endParaRPr lang="en-US" sz="22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5844701" y="1947075"/>
            <a:ext cx="6416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02</a:t>
            </a:r>
            <a:endParaRPr lang="en-US" sz="22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4" name="TextBox 29"/>
          <p:cNvSpPr txBox="1"/>
          <p:nvPr/>
        </p:nvSpPr>
        <p:spPr>
          <a:xfrm>
            <a:off x="5844701" y="3921815"/>
            <a:ext cx="6416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05</a:t>
            </a:r>
            <a:endParaRPr lang="en-US" sz="22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7" name="TextBox 32"/>
          <p:cNvSpPr txBox="1"/>
          <p:nvPr/>
        </p:nvSpPr>
        <p:spPr>
          <a:xfrm>
            <a:off x="9007167" y="3903731"/>
            <a:ext cx="6416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06</a:t>
            </a:r>
            <a:endParaRPr lang="en-US" sz="22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9" name="Rectángulo redondeado 48"/>
          <p:cNvSpPr/>
          <p:nvPr/>
        </p:nvSpPr>
        <p:spPr>
          <a:xfrm flipV="1">
            <a:off x="5410947" y="1015136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648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00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  <p:bldP spid="36" grpId="0"/>
      <p:bldP spid="39" grpId="0"/>
      <p:bldP spid="42" grpId="0"/>
      <p:bldP spid="45" grpId="0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32" grpId="0"/>
      <p:bldP spid="35" grpId="0"/>
      <p:bldP spid="38" grpId="0"/>
      <p:bldP spid="41" grpId="0"/>
      <p:bldP spid="44" grpId="0"/>
      <p:bldP spid="47" grpId="0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Marcador de imagen 98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70" b="25470"/>
          <a:stretch>
            <a:fillRect/>
          </a:stretch>
        </p:blipFill>
        <p:spPr>
          <a:xfrm>
            <a:off x="-10932" y="1912413"/>
            <a:ext cx="12202931" cy="3033174"/>
          </a:xfrm>
        </p:spPr>
      </p:pic>
      <p:sp>
        <p:nvSpPr>
          <p:cNvPr id="100" name="Rectángulo redondeado 99"/>
          <p:cNvSpPr/>
          <p:nvPr/>
        </p:nvSpPr>
        <p:spPr>
          <a:xfrm flipV="1">
            <a:off x="3518261" y="2433468"/>
            <a:ext cx="5155476" cy="199106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6" name="Marcador de texto 6"/>
          <p:cNvSpPr>
            <a:spLocks noGrp="1"/>
          </p:cNvSpPr>
          <p:nvPr>
            <p:ph type="body" sz="quarter" idx="12"/>
          </p:nvPr>
        </p:nvSpPr>
        <p:spPr>
          <a:xfrm>
            <a:off x="3838603" y="2614287"/>
            <a:ext cx="4405543" cy="1629425"/>
          </a:xfrm>
        </p:spPr>
        <p:txBody>
          <a:bodyPr/>
          <a:lstStyle/>
          <a:p>
            <a:r>
              <a:rPr lang="es-ES_tradnl" sz="4000" dirty="0" err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TrÁCH</a:t>
            </a:r>
            <a:r>
              <a:rPr lang="es-ES_tradnl" sz="4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NHIỆM CỦA SINH VIÊN</a:t>
            </a:r>
          </a:p>
        </p:txBody>
      </p:sp>
    </p:spTree>
    <p:extLst>
      <p:ext uri="{BB962C8B-B14F-4D97-AF65-F5344CB8AC3E}">
        <p14:creationId xmlns:p14="http://schemas.microsoft.com/office/powerpoint/2010/main" val="15352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imagen 6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/>
      </p:pic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949166" y="516194"/>
            <a:ext cx="6283324" cy="633443"/>
          </a:xfrm>
        </p:spPr>
        <p:txBody>
          <a:bodyPr>
            <a:no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TRÁCH NHIỆM CỦA SINH VIÊN V</a:t>
            </a:r>
            <a:r>
              <a:rPr lang="en-US" sz="2000" dirty="0">
                <a:solidFill>
                  <a:schemeClr val="bg1"/>
                </a:solidFill>
              </a:rPr>
              <a:t>ỚI CÔNG CUỘC XÂY DỰNG VÀ BẢO VỆ TỔ QUỐC</a:t>
            </a:r>
            <a:endParaRPr lang="es-ES_tradnl" sz="2000" dirty="0">
              <a:solidFill>
                <a:schemeClr val="bg1"/>
              </a:solidFill>
            </a:endParaRPr>
          </a:p>
        </p:txBody>
      </p:sp>
      <p:sp>
        <p:nvSpPr>
          <p:cNvPr id="40" name="Rectángulo redondeado 39"/>
          <p:cNvSpPr/>
          <p:nvPr/>
        </p:nvSpPr>
        <p:spPr>
          <a:xfrm rot="10800000" flipV="1">
            <a:off x="7418439" y="1703535"/>
            <a:ext cx="4773560" cy="3915600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Trước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hết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sinh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huy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tinh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thần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lực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cường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vượt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khó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khăn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hoàn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nhiệm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học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đặc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biệt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ngừng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bồi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đắp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lòng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quê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hương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đất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nước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tu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dưỡng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rèn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luyện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trở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tốt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sẵn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sàng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nhiệm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quốc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_tradnl" sz="2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es-ES_tradnl" sz="2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77" name="Text Placeholder 5"/>
          <p:cNvSpPr txBox="1">
            <a:spLocks/>
          </p:cNvSpPr>
          <p:nvPr/>
        </p:nvSpPr>
        <p:spPr>
          <a:xfrm>
            <a:off x="8029184" y="1924486"/>
            <a:ext cx="3990752" cy="265850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17540F-424B-42DE-8020-86729EB6B07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21626" b="21626"/>
          <a:stretch>
            <a:fillRect/>
          </a:stretch>
        </p:blipFill>
        <p:spPr>
          <a:xfrm>
            <a:off x="0" y="1703535"/>
            <a:ext cx="7418439" cy="3915600"/>
          </a:xfrm>
        </p:spPr>
      </p:pic>
    </p:spTree>
    <p:extLst>
      <p:ext uri="{BB962C8B-B14F-4D97-AF65-F5344CB8AC3E}">
        <p14:creationId xmlns:p14="http://schemas.microsoft.com/office/powerpoint/2010/main" val="6008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264322" y="3216698"/>
            <a:ext cx="3958405" cy="424601"/>
          </a:xfrm>
        </p:spPr>
        <p:txBody>
          <a:bodyPr/>
          <a:lstStyle/>
          <a:p>
            <a:pPr algn="ctr"/>
            <a:r>
              <a:rPr lang="es-ES_tradnl" sz="3000" dirty="0"/>
              <a:t>HUỲNH VĂN DUY</a:t>
            </a:r>
            <a:endParaRPr lang="es-ES_tradnl" sz="3000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721188" y="3216699"/>
            <a:ext cx="2749624" cy="424601"/>
          </a:xfrm>
        </p:spPr>
        <p:txBody>
          <a:bodyPr/>
          <a:lstStyle/>
          <a:p>
            <a:pPr algn="ctr"/>
            <a:r>
              <a:rPr lang="es-ES_tradnl" sz="3000" dirty="0">
                <a:solidFill>
                  <a:schemeClr val="accent4"/>
                </a:solidFill>
              </a:rPr>
              <a:t>PHAN THẾ AN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F3986BCE-563C-4FC1-890D-9C3BE2E8FB9C}"/>
              </a:ext>
            </a:extLst>
          </p:cNvPr>
          <p:cNvSpPr txBox="1">
            <a:spLocks/>
          </p:cNvSpPr>
          <p:nvPr/>
        </p:nvSpPr>
        <p:spPr>
          <a:xfrm>
            <a:off x="3933052" y="3216699"/>
            <a:ext cx="4325896" cy="42460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1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000" dirty="0"/>
              <a:t>ĐOÀN HỮU ĐỨC</a:t>
            </a:r>
            <a:endParaRPr lang="es-ES_tradnl" sz="3000" dirty="0">
              <a:solidFill>
                <a:schemeClr val="accent4"/>
              </a:solidFill>
            </a:endParaRP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A2CD4608-23B6-48A8-AFA2-217E764C7226}"/>
              </a:ext>
            </a:extLst>
          </p:cNvPr>
          <p:cNvSpPr txBox="1">
            <a:spLocks/>
          </p:cNvSpPr>
          <p:nvPr/>
        </p:nvSpPr>
        <p:spPr>
          <a:xfrm>
            <a:off x="4590833" y="3216697"/>
            <a:ext cx="3010334" cy="42460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000" dirty="0">
                <a:solidFill>
                  <a:schemeClr val="accent4"/>
                </a:solidFill>
              </a:rPr>
              <a:t>VŨ MẠNH ĐỨC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C0193D72-FCC9-4630-9009-349721F78FDD}"/>
              </a:ext>
            </a:extLst>
          </p:cNvPr>
          <p:cNvSpPr txBox="1">
            <a:spLocks/>
          </p:cNvSpPr>
          <p:nvPr/>
        </p:nvSpPr>
        <p:spPr>
          <a:xfrm>
            <a:off x="4405445" y="3216699"/>
            <a:ext cx="3676158" cy="42460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000" dirty="0">
                <a:solidFill>
                  <a:schemeClr val="accent4"/>
                </a:solidFill>
              </a:rPr>
              <a:t>NGUYỄN HUY CẬN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FB72CCD2-89AB-4D7E-9326-99CFB0A224CC}"/>
              </a:ext>
            </a:extLst>
          </p:cNvPr>
          <p:cNvSpPr txBox="1">
            <a:spLocks/>
          </p:cNvSpPr>
          <p:nvPr/>
        </p:nvSpPr>
        <p:spPr>
          <a:xfrm>
            <a:off x="4108959" y="3216696"/>
            <a:ext cx="3974081" cy="42460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1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000" dirty="0"/>
              <a:t>NGUYỄN TẤN RUBY</a:t>
            </a:r>
            <a:endParaRPr lang="es-ES_tradnl" sz="3000" dirty="0">
              <a:solidFill>
                <a:schemeClr val="accent4"/>
              </a:solidFill>
            </a:endParaRP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FE770E32-F73F-4E18-9FDC-F84696CAEE0A}"/>
              </a:ext>
            </a:extLst>
          </p:cNvPr>
          <p:cNvSpPr txBox="1">
            <a:spLocks/>
          </p:cNvSpPr>
          <p:nvPr/>
        </p:nvSpPr>
        <p:spPr>
          <a:xfrm>
            <a:off x="3937712" y="3216699"/>
            <a:ext cx="4321236" cy="42460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000" dirty="0">
                <a:solidFill>
                  <a:schemeClr val="accent4"/>
                </a:solidFill>
              </a:rPr>
              <a:t>NGUYỄN ANH CHÂU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A9F9BE7-817F-4752-AB7E-C88DD227A7EA}"/>
              </a:ext>
            </a:extLst>
          </p:cNvPr>
          <p:cNvSpPr txBox="1">
            <a:spLocks/>
          </p:cNvSpPr>
          <p:nvPr/>
        </p:nvSpPr>
        <p:spPr>
          <a:xfrm>
            <a:off x="3937712" y="3216687"/>
            <a:ext cx="4321236" cy="42460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1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000" dirty="0"/>
              <a:t>DƯƠNG MINH DŨNG</a:t>
            </a:r>
            <a:endParaRPr lang="es-ES_tradnl" sz="3000" dirty="0">
              <a:solidFill>
                <a:schemeClr val="accent4"/>
              </a:solidFill>
            </a:endParaRPr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E2317856-753B-48DF-9C60-4EC18F3EE7B5}"/>
              </a:ext>
            </a:extLst>
          </p:cNvPr>
          <p:cNvSpPr txBox="1">
            <a:spLocks/>
          </p:cNvSpPr>
          <p:nvPr/>
        </p:nvSpPr>
        <p:spPr>
          <a:xfrm>
            <a:off x="3785946" y="3216693"/>
            <a:ext cx="4620105" cy="42460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000" dirty="0">
                <a:solidFill>
                  <a:schemeClr val="accent4"/>
                </a:solidFill>
              </a:rPr>
              <a:t>NGUYỄN HOÀNG DŨNG</a:t>
            </a:r>
          </a:p>
        </p:txBody>
      </p:sp>
    </p:spTree>
    <p:extLst>
      <p:ext uri="{BB962C8B-B14F-4D97-AF65-F5344CB8AC3E}">
        <p14:creationId xmlns:p14="http://schemas.microsoft.com/office/powerpoint/2010/main" val="11929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p"/>
      <p:bldP spid="4" grpId="1" build="p"/>
      <p:bldP spid="11" grpId="0" build="p"/>
      <p:bldP spid="11" grpId="1" build="allAtOnce"/>
      <p:bldP spid="12" grpId="0" build="p"/>
      <p:bldP spid="12" grpId="1" build="allAtOnce"/>
      <p:bldP spid="13" grpId="0" build="p"/>
      <p:bldP spid="13" grpId="1" build="allAtOnce"/>
      <p:bldP spid="21" grpId="0" build="p"/>
      <p:bldP spid="21" grpId="1" build="allAtOnce"/>
      <p:bldP spid="27" grpId="0" build="p"/>
      <p:bldP spid="27" grpId="2" build="allAtOnce"/>
      <p:bldP spid="28" grpId="0" build="p"/>
      <p:bldP spid="28" grpId="2" build="allAtOnce"/>
      <p:bldP spid="29" grpId="0" build="p"/>
      <p:bldP spid="29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958136" y="2274061"/>
            <a:ext cx="6719921" cy="827957"/>
          </a:xfrm>
        </p:spPr>
        <p:txBody>
          <a:bodyPr/>
          <a:lstStyle/>
          <a:p>
            <a:r>
              <a:rPr lang="es-ES_tradnl" dirty="0"/>
              <a:t>TRUYỀN THỐNG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2"/>
          </p:nvPr>
        </p:nvSpPr>
        <p:spPr>
          <a:xfrm>
            <a:off x="958136" y="4855375"/>
            <a:ext cx="5137864" cy="707927"/>
          </a:xfrm>
        </p:spPr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NHÓM 1 </a:t>
            </a:r>
          </a:p>
          <a:p>
            <a:r>
              <a:rPr lang="es-ES_tradnl" dirty="0">
                <a:solidFill>
                  <a:schemeClr val="bg1"/>
                </a:solidFill>
              </a:rPr>
              <a:t>BÀI 7 MÔN GIÁO DỤC QUỐC PHÒNG (HỌC </a:t>
            </a:r>
            <a:r>
              <a:rPr lang="es-ES_tradnl" dirty="0" err="1">
                <a:solidFill>
                  <a:schemeClr val="bg1"/>
                </a:solidFill>
              </a:rPr>
              <a:t>phần</a:t>
            </a:r>
            <a:r>
              <a:rPr lang="es-ES_tradnl" dirty="0">
                <a:solidFill>
                  <a:schemeClr val="bg1"/>
                </a:solidFill>
              </a:rPr>
              <a:t> 1)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958136" y="3097647"/>
            <a:ext cx="10043693" cy="827957"/>
          </a:xfrm>
        </p:spPr>
        <p:txBody>
          <a:bodyPr/>
          <a:lstStyle/>
          <a:p>
            <a:r>
              <a:rPr lang="es-ES_tradnl" b="1" dirty="0">
                <a:solidFill>
                  <a:schemeClr val="accent4"/>
                </a:solidFill>
              </a:rPr>
              <a:t>NGHỆ THUẬT ĐÁNH GIẶC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>
          <a:xfrm>
            <a:off x="958136" y="3911863"/>
            <a:ext cx="8200378" cy="827957"/>
          </a:xfrm>
        </p:spPr>
        <p:txBody>
          <a:bodyPr/>
          <a:lstStyle/>
          <a:p>
            <a:r>
              <a:rPr lang="es-ES_tradnl" dirty="0"/>
              <a:t>CỦA DÂN TỘC TA</a:t>
            </a:r>
          </a:p>
        </p:txBody>
      </p:sp>
      <p:sp>
        <p:nvSpPr>
          <p:cNvPr id="9" name="Rectángulo redondeado 8"/>
          <p:cNvSpPr/>
          <p:nvPr/>
        </p:nvSpPr>
        <p:spPr>
          <a:xfrm flipV="1">
            <a:off x="1082787" y="2037203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16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>
        <p:tmplLst>
          <p:tmpl lvl="1">
            <p:tnLst>
              <p:par>
                <p:cTn presetID="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2" build="p"/>
      <p:bldP spid="7" grpId="0" build="p"/>
      <p:bldP spid="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2" build="p"/>
      <p:bldP spid="6" grpId="1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2" build="p"/>
      <p:bldP spid="9" grpId="0" animBg="1"/>
      <p:bldP spid="9" grpId="1" animBg="1"/>
      <p:bldP spid="9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20F166-765F-4D8F-A151-8EB84CE3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593052" y="2514914"/>
            <a:ext cx="2389976" cy="424601"/>
          </a:xfrm>
        </p:spPr>
        <p:txBody>
          <a:bodyPr/>
          <a:lstStyle/>
          <a:p>
            <a:r>
              <a:rPr lang="es-ES_tradnl" sz="2000" dirty="0"/>
              <a:t>HUỲNH VĂN DUY</a:t>
            </a:r>
            <a:endParaRPr lang="es-ES_tradnl" sz="2000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5748" y="2541471"/>
            <a:ext cx="2280780" cy="424601"/>
          </a:xfrm>
        </p:spPr>
        <p:txBody>
          <a:bodyPr/>
          <a:lstStyle/>
          <a:p>
            <a:r>
              <a:rPr lang="es-ES_tradnl" sz="2200" dirty="0">
                <a:solidFill>
                  <a:schemeClr val="accent4"/>
                </a:solidFill>
              </a:rPr>
              <a:t>PHAN THẾ AN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F3986BCE-563C-4FC1-890D-9C3BE2E8FB9C}"/>
              </a:ext>
            </a:extLst>
          </p:cNvPr>
          <p:cNvSpPr txBox="1">
            <a:spLocks/>
          </p:cNvSpPr>
          <p:nvPr/>
        </p:nvSpPr>
        <p:spPr>
          <a:xfrm>
            <a:off x="5979015" y="2514913"/>
            <a:ext cx="2389976" cy="42460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1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/>
              <a:t>ĐOÀN HỮU ĐỨC</a:t>
            </a:r>
            <a:endParaRPr lang="es-ES_tradnl" sz="2000" dirty="0">
              <a:solidFill>
                <a:schemeClr val="accent4"/>
              </a:solidFill>
            </a:endParaRP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A2CD4608-23B6-48A8-AFA2-217E764C7226}"/>
              </a:ext>
            </a:extLst>
          </p:cNvPr>
          <p:cNvSpPr txBox="1">
            <a:spLocks/>
          </p:cNvSpPr>
          <p:nvPr/>
        </p:nvSpPr>
        <p:spPr>
          <a:xfrm>
            <a:off x="8259795" y="2541471"/>
            <a:ext cx="2280780" cy="42460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200" dirty="0">
                <a:solidFill>
                  <a:schemeClr val="accent4"/>
                </a:solidFill>
              </a:rPr>
              <a:t>VŨ MẠNH ĐỨC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C0193D72-FCC9-4630-9009-349721F78FDD}"/>
              </a:ext>
            </a:extLst>
          </p:cNvPr>
          <p:cNvSpPr txBox="1">
            <a:spLocks/>
          </p:cNvSpPr>
          <p:nvPr/>
        </p:nvSpPr>
        <p:spPr>
          <a:xfrm>
            <a:off x="3009153" y="3249861"/>
            <a:ext cx="3010335" cy="42460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200" dirty="0">
                <a:solidFill>
                  <a:schemeClr val="accent4"/>
                </a:solidFill>
              </a:rPr>
              <a:t>NGUYỄN HUY CẬN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FB96EA68-BFAE-40DD-866C-3C5108981EE8}"/>
              </a:ext>
            </a:extLst>
          </p:cNvPr>
          <p:cNvSpPr txBox="1">
            <a:spLocks/>
          </p:cNvSpPr>
          <p:nvPr/>
        </p:nvSpPr>
        <p:spPr>
          <a:xfrm>
            <a:off x="5625592" y="3223303"/>
            <a:ext cx="3304187" cy="42460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1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/>
              <a:t>NGUYỄN HOÀNG DŨNG</a:t>
            </a:r>
            <a:endParaRPr lang="es-ES_tradnl" sz="2000" dirty="0">
              <a:solidFill>
                <a:schemeClr val="accent4"/>
              </a:solidFill>
            </a:endParaRP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FB72CCD2-89AB-4D7E-9326-99CFB0A224CC}"/>
              </a:ext>
            </a:extLst>
          </p:cNvPr>
          <p:cNvSpPr txBox="1">
            <a:spLocks/>
          </p:cNvSpPr>
          <p:nvPr/>
        </p:nvSpPr>
        <p:spPr>
          <a:xfrm>
            <a:off x="1874406" y="3933703"/>
            <a:ext cx="3010334" cy="42460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1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/>
              <a:t>NGUYỄN TẤN RUBY</a:t>
            </a:r>
            <a:endParaRPr lang="es-ES_tradnl" sz="2000" dirty="0">
              <a:solidFill>
                <a:schemeClr val="accent4"/>
              </a:solidFill>
            </a:endParaRP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FE770E32-F73F-4E18-9FDC-F84696CAEE0A}"/>
              </a:ext>
            </a:extLst>
          </p:cNvPr>
          <p:cNvSpPr txBox="1">
            <a:spLocks/>
          </p:cNvSpPr>
          <p:nvPr/>
        </p:nvSpPr>
        <p:spPr>
          <a:xfrm>
            <a:off x="4490845" y="3960261"/>
            <a:ext cx="3010335" cy="42460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200" dirty="0">
                <a:solidFill>
                  <a:schemeClr val="accent4"/>
                </a:solidFill>
              </a:rPr>
              <a:t>NGUYỄN ANH CHÂU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A9F9BE7-817F-4752-AB7E-C88DD227A7EA}"/>
              </a:ext>
            </a:extLst>
          </p:cNvPr>
          <p:cNvSpPr txBox="1">
            <a:spLocks/>
          </p:cNvSpPr>
          <p:nvPr/>
        </p:nvSpPr>
        <p:spPr>
          <a:xfrm>
            <a:off x="7277686" y="3932698"/>
            <a:ext cx="3010334" cy="42460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6000" b="1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/>
              <a:t>DƯƠNG MINH DŨNG</a:t>
            </a:r>
            <a:endParaRPr lang="es-ES_tradnl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1" grpId="0"/>
      <p:bldP spid="12" grpId="0"/>
      <p:bldP spid="13" grpId="0"/>
      <p:bldP spid="14" grpId="0"/>
      <p:bldP spid="21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>
            <a:fillRect/>
          </a:stretch>
        </p:blipFill>
        <p:spPr/>
      </p:pic>
      <p:sp>
        <p:nvSpPr>
          <p:cNvPr id="10" name="Rectángulo 48">
            <a:extLst>
              <a:ext uri="{FF2B5EF4-FFF2-40B4-BE49-F238E27FC236}">
                <a16:creationId xmlns:a16="http://schemas.microsoft.com/office/drawing/2014/main" id="{5A4E35F2-2E98-4B98-A8AC-DAF8F6DB3819}"/>
              </a:ext>
            </a:extLst>
          </p:cNvPr>
          <p:cNvSpPr/>
          <p:nvPr/>
        </p:nvSpPr>
        <p:spPr>
          <a:xfrm>
            <a:off x="-10932" y="1271845"/>
            <a:ext cx="12191999" cy="435744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Marcador de imagen 5">
            <a:extLst>
              <a:ext uri="{FF2B5EF4-FFF2-40B4-BE49-F238E27FC236}">
                <a16:creationId xmlns:a16="http://schemas.microsoft.com/office/drawing/2014/main" id="{037590D9-FF3E-45FE-ADDF-298374132E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27" b="24427"/>
          <a:stretch>
            <a:fillRect/>
          </a:stretch>
        </p:blipFill>
        <p:spPr>
          <a:xfrm>
            <a:off x="1" y="1271844"/>
            <a:ext cx="12192000" cy="4314312"/>
          </a:xfrm>
          <a:prstGeom prst="rect">
            <a:avLst/>
          </a:prstGeom>
        </p:spPr>
      </p:pic>
      <p:sp>
        <p:nvSpPr>
          <p:cNvPr id="13" name="Rectángulo 48">
            <a:extLst>
              <a:ext uri="{FF2B5EF4-FFF2-40B4-BE49-F238E27FC236}">
                <a16:creationId xmlns:a16="http://schemas.microsoft.com/office/drawing/2014/main" id="{4433A29E-8B3C-46EE-87D0-91047D2CB851}"/>
              </a:ext>
            </a:extLst>
          </p:cNvPr>
          <p:cNvSpPr/>
          <p:nvPr/>
        </p:nvSpPr>
        <p:spPr>
          <a:xfrm>
            <a:off x="-21864" y="1228709"/>
            <a:ext cx="12191999" cy="435744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958136" y="2274061"/>
            <a:ext cx="5678641" cy="827957"/>
          </a:xfrm>
        </p:spPr>
        <p:txBody>
          <a:bodyPr/>
          <a:lstStyle/>
          <a:p>
            <a:r>
              <a:rPr lang="es-ES_tradnl" sz="4500" dirty="0"/>
              <a:t>NHỮNG YẾU TỐ</a:t>
            </a:r>
            <a:endParaRPr lang="es-ES_tradnl" sz="4500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958136" y="2980114"/>
            <a:ext cx="5678641" cy="827957"/>
          </a:xfrm>
        </p:spPr>
        <p:txBody>
          <a:bodyPr/>
          <a:lstStyle/>
          <a:p>
            <a:r>
              <a:rPr lang="es-ES_tradnl" sz="4500" b="1" dirty="0">
                <a:solidFill>
                  <a:schemeClr val="accent4"/>
                </a:solidFill>
              </a:rPr>
              <a:t>TÁC ĐỘNG ĐẾN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>
          <a:xfrm>
            <a:off x="958136" y="3680748"/>
            <a:ext cx="7749765" cy="827957"/>
          </a:xfrm>
        </p:spPr>
        <p:txBody>
          <a:bodyPr/>
          <a:lstStyle/>
          <a:p>
            <a:r>
              <a:rPr lang="es-ES_tradnl" sz="4500" dirty="0"/>
              <a:t>NGHỆ THUẬT ĐÁNH GIẶC</a:t>
            </a:r>
          </a:p>
        </p:txBody>
      </p:sp>
      <p:sp>
        <p:nvSpPr>
          <p:cNvPr id="8" name="Rectángulo redondeado 7"/>
          <p:cNvSpPr/>
          <p:nvPr/>
        </p:nvSpPr>
        <p:spPr>
          <a:xfrm flipV="1">
            <a:off x="1032565" y="2059485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Paralelogramo 1"/>
          <p:cNvSpPr/>
          <p:nvPr/>
        </p:nvSpPr>
        <p:spPr>
          <a:xfrm>
            <a:off x="7964554" y="1271844"/>
            <a:ext cx="2292630" cy="4314312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213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build="p"/>
      <p:bldP spid="8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949166" y="597034"/>
            <a:ext cx="6283324" cy="516374"/>
          </a:xfrm>
        </p:spPr>
        <p:txBody>
          <a:bodyPr>
            <a:normAutofit lnSpcReduction="10000"/>
          </a:bodyPr>
          <a:lstStyle/>
          <a:p>
            <a:r>
              <a:rPr lang="es-ES_tradnl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LỊCH SỬ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090827" y="1845135"/>
            <a:ext cx="5825869" cy="473423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Cách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đây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mấy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nghìn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năm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từ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khi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vua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Hùng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mở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nước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Văn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Lang,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lịch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dân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tộc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Việt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Nam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bắt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đầu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thời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đại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dựng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nước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và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giữ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nước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Nhà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nước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Văn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Lang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là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nhà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nước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đầu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tiên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nước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ta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có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lãnh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thổ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bao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gồm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vùng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Bắc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Bộ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và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Bắc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Trung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Bộ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ngày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nay,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nằm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trên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đầu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mối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những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đường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giao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thông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bán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đảo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Đông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Dương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và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vùng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Đông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Nam Á.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Nền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văn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minh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song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Hồng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mà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đỉnh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cao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là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văn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hóa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Đông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Sơn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rực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rỡ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thành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đáng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tự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hào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thời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đại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Hùng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Vương</a:t>
            </a:r>
            <a:r>
              <a:rPr lang="en-US" sz="2000" b="1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78C6A-514B-4AE7-9084-5A1A43E28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7" y="1415845"/>
            <a:ext cx="5294671" cy="47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1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/>
          <p:cNvSpPr/>
          <p:nvPr/>
        </p:nvSpPr>
        <p:spPr>
          <a:xfrm>
            <a:off x="-5172" y="-1004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9"/>
          </p:nvPr>
        </p:nvSpPr>
        <p:spPr>
          <a:xfrm>
            <a:off x="2949166" y="500709"/>
            <a:ext cx="6283324" cy="516374"/>
          </a:xfrm>
        </p:spPr>
        <p:txBody>
          <a:bodyPr/>
          <a:lstStyle/>
          <a:p>
            <a:r>
              <a:rPr lang="es-ES_tradnl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ĐỊA LÍ</a:t>
            </a:r>
          </a:p>
        </p:txBody>
      </p:sp>
      <p:sp>
        <p:nvSpPr>
          <p:cNvPr id="50" name="Rounded Rectangle 20">
            <a:extLst>
              <a:ext uri="{FF2B5EF4-FFF2-40B4-BE49-F238E27FC236}">
                <a16:creationId xmlns:a16="http://schemas.microsoft.com/office/drawing/2014/main" id="{4C5076CE-0CC1-4D8F-8EA5-41690C2D28BD}"/>
              </a:ext>
            </a:extLst>
          </p:cNvPr>
          <p:cNvSpPr/>
          <p:nvPr/>
        </p:nvSpPr>
        <p:spPr>
          <a:xfrm>
            <a:off x="6372056" y="2135482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628CB758-65E7-41B4-84D0-865B439D0B10}"/>
              </a:ext>
            </a:extLst>
          </p:cNvPr>
          <p:cNvSpPr txBox="1"/>
          <p:nvPr/>
        </p:nvSpPr>
        <p:spPr>
          <a:xfrm>
            <a:off x="6385869" y="2190072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01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4" name="Rounded Rectangle 20">
            <a:extLst>
              <a:ext uri="{FF2B5EF4-FFF2-40B4-BE49-F238E27FC236}">
                <a16:creationId xmlns:a16="http://schemas.microsoft.com/office/drawing/2014/main" id="{669B5301-AE84-4DA2-B5CF-7FA6FC66096A}"/>
              </a:ext>
            </a:extLst>
          </p:cNvPr>
          <p:cNvSpPr/>
          <p:nvPr/>
        </p:nvSpPr>
        <p:spPr>
          <a:xfrm>
            <a:off x="6372056" y="3164315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403569E2-6E19-4451-949D-34712A3C9CB0}"/>
              </a:ext>
            </a:extLst>
          </p:cNvPr>
          <p:cNvSpPr txBox="1"/>
          <p:nvPr/>
        </p:nvSpPr>
        <p:spPr>
          <a:xfrm>
            <a:off x="6385869" y="3218905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02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8" name="Rounded Rectangle 20">
            <a:extLst>
              <a:ext uri="{FF2B5EF4-FFF2-40B4-BE49-F238E27FC236}">
                <a16:creationId xmlns:a16="http://schemas.microsoft.com/office/drawing/2014/main" id="{A7C98C8F-2863-48D8-AA38-26CE08371F3B}"/>
              </a:ext>
            </a:extLst>
          </p:cNvPr>
          <p:cNvSpPr/>
          <p:nvPr/>
        </p:nvSpPr>
        <p:spPr>
          <a:xfrm>
            <a:off x="6372056" y="4263009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TextBox 6">
            <a:extLst>
              <a:ext uri="{FF2B5EF4-FFF2-40B4-BE49-F238E27FC236}">
                <a16:creationId xmlns:a16="http://schemas.microsoft.com/office/drawing/2014/main" id="{A8A5199D-CBCB-46FF-AB78-350BAF86E63A}"/>
              </a:ext>
            </a:extLst>
          </p:cNvPr>
          <p:cNvSpPr txBox="1"/>
          <p:nvPr/>
        </p:nvSpPr>
        <p:spPr>
          <a:xfrm>
            <a:off x="6385869" y="4317599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03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9F6365-D984-4C73-A4C3-632DA6243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86" y="1527832"/>
            <a:ext cx="5371514" cy="4524625"/>
          </a:xfrm>
          <a:prstGeom prst="rect">
            <a:avLst/>
          </a:prstGeom>
        </p:spPr>
      </p:pic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54BF1779-8E99-4FBE-9B0A-A775B4F3A129}"/>
              </a:ext>
            </a:extLst>
          </p:cNvPr>
          <p:cNvSpPr txBox="1">
            <a:spLocks/>
          </p:cNvSpPr>
          <p:nvPr/>
        </p:nvSpPr>
        <p:spPr>
          <a:xfrm>
            <a:off x="7000187" y="2008790"/>
            <a:ext cx="3324822" cy="48875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</a:rPr>
              <a:t>Nước</a:t>
            </a:r>
            <a:r>
              <a:rPr lang="en-US" sz="2000" b="1" dirty="0">
                <a:solidFill>
                  <a:schemeClr val="bg1"/>
                </a:solidFill>
              </a:rPr>
              <a:t> ta </a:t>
            </a:r>
            <a:r>
              <a:rPr lang="en-US" sz="2000" b="1" dirty="0" err="1">
                <a:solidFill>
                  <a:schemeClr val="bg1"/>
                </a:solidFill>
              </a:rPr>
              <a:t>có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vị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trí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chiến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lược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trọng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trong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khu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vực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669B752-AE6A-4510-BD40-98412D5C07C8}"/>
              </a:ext>
            </a:extLst>
          </p:cNvPr>
          <p:cNvSpPr txBox="1">
            <a:spLocks/>
          </p:cNvSpPr>
          <p:nvPr/>
        </p:nvSpPr>
        <p:spPr>
          <a:xfrm>
            <a:off x="7028746" y="2875374"/>
            <a:ext cx="4591168" cy="48875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</a:rPr>
              <a:t>Là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đầu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mối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giao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thông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trọng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trong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cả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đường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bộ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đường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biển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đường</a:t>
            </a:r>
            <a:r>
              <a:rPr lang="en-US" sz="2000" b="1" dirty="0">
                <a:solidFill>
                  <a:schemeClr val="bg1"/>
                </a:solidFill>
              </a:rPr>
              <a:t> song </a:t>
            </a:r>
            <a:r>
              <a:rPr lang="en-US" sz="2000" b="1" dirty="0" err="1">
                <a:solidFill>
                  <a:schemeClr val="bg1"/>
                </a:solidFill>
              </a:rPr>
              <a:t>và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đường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không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3060CCA6-A4BD-405C-9C14-6EF5204D43B3}"/>
              </a:ext>
            </a:extLst>
          </p:cNvPr>
          <p:cNvSpPr txBox="1">
            <a:spLocks/>
          </p:cNvSpPr>
          <p:nvPr/>
        </p:nvSpPr>
        <p:spPr>
          <a:xfrm>
            <a:off x="7014933" y="4069869"/>
            <a:ext cx="4591168" cy="48875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</a:rPr>
              <a:t>Ông</a:t>
            </a:r>
            <a:r>
              <a:rPr lang="en-US" sz="2000" b="1" dirty="0">
                <a:solidFill>
                  <a:schemeClr val="bg1"/>
                </a:solidFill>
              </a:rPr>
              <a:t> cha ta </a:t>
            </a:r>
            <a:r>
              <a:rPr lang="en-US" sz="2000" b="1" dirty="0" err="1">
                <a:solidFill>
                  <a:schemeClr val="bg1"/>
                </a:solidFill>
              </a:rPr>
              <a:t>đã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phát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huy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lợi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thế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địa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hình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tạo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thế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trận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đánh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giặc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4" grpId="0" animBg="1"/>
      <p:bldP spid="55" grpId="0"/>
      <p:bldP spid="58" grpId="0" animBg="1"/>
      <p:bldP spid="59" grpId="0"/>
      <p:bldP spid="60" grpId="0"/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34">
            <a:extLst>
              <a:ext uri="{FF2B5EF4-FFF2-40B4-BE49-F238E27FC236}">
                <a16:creationId xmlns:a16="http://schemas.microsoft.com/office/drawing/2014/main" id="{C1CDEDCE-C898-41B2-844E-50C37879092A}"/>
              </a:ext>
            </a:extLst>
          </p:cNvPr>
          <p:cNvSpPr/>
          <p:nvPr/>
        </p:nvSpPr>
        <p:spPr>
          <a:xfrm>
            <a:off x="-5172" y="-10243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5" name="Rectángulo 34"/>
          <p:cNvSpPr/>
          <p:nvPr/>
        </p:nvSpPr>
        <p:spPr>
          <a:xfrm>
            <a:off x="-5172" y="-10243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9"/>
          </p:nvPr>
        </p:nvSpPr>
        <p:spPr>
          <a:xfrm>
            <a:off x="2949166" y="500709"/>
            <a:ext cx="6283324" cy="516374"/>
          </a:xfrm>
        </p:spPr>
        <p:txBody>
          <a:bodyPr/>
          <a:lstStyle/>
          <a:p>
            <a:r>
              <a:rPr lang="es-ES_tradnl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KINH TẾ</a:t>
            </a:r>
          </a:p>
        </p:txBody>
      </p:sp>
      <p:sp>
        <p:nvSpPr>
          <p:cNvPr id="50" name="Rounded Rectangle 20">
            <a:extLst>
              <a:ext uri="{FF2B5EF4-FFF2-40B4-BE49-F238E27FC236}">
                <a16:creationId xmlns:a16="http://schemas.microsoft.com/office/drawing/2014/main" id="{4C5076CE-0CC1-4D8F-8EA5-41690C2D28BD}"/>
              </a:ext>
            </a:extLst>
          </p:cNvPr>
          <p:cNvSpPr/>
          <p:nvPr/>
        </p:nvSpPr>
        <p:spPr>
          <a:xfrm>
            <a:off x="6320091" y="1711489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628CB758-65E7-41B4-84D0-865B439D0B10}"/>
              </a:ext>
            </a:extLst>
          </p:cNvPr>
          <p:cNvSpPr txBox="1"/>
          <p:nvPr/>
        </p:nvSpPr>
        <p:spPr>
          <a:xfrm>
            <a:off x="6333904" y="1766079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01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4" name="Rounded Rectangle 20">
            <a:extLst>
              <a:ext uri="{FF2B5EF4-FFF2-40B4-BE49-F238E27FC236}">
                <a16:creationId xmlns:a16="http://schemas.microsoft.com/office/drawing/2014/main" id="{669B5301-AE84-4DA2-B5CF-7FA6FC66096A}"/>
              </a:ext>
            </a:extLst>
          </p:cNvPr>
          <p:cNvSpPr/>
          <p:nvPr/>
        </p:nvSpPr>
        <p:spPr>
          <a:xfrm>
            <a:off x="6385869" y="2964057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403569E2-6E19-4451-949D-34712A3C9CB0}"/>
              </a:ext>
            </a:extLst>
          </p:cNvPr>
          <p:cNvSpPr txBox="1"/>
          <p:nvPr/>
        </p:nvSpPr>
        <p:spPr>
          <a:xfrm>
            <a:off x="6399682" y="3018647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02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8" name="Rounded Rectangle 20">
            <a:extLst>
              <a:ext uri="{FF2B5EF4-FFF2-40B4-BE49-F238E27FC236}">
                <a16:creationId xmlns:a16="http://schemas.microsoft.com/office/drawing/2014/main" id="{A7C98C8F-2863-48D8-AA38-26CE08371F3B}"/>
              </a:ext>
            </a:extLst>
          </p:cNvPr>
          <p:cNvSpPr/>
          <p:nvPr/>
        </p:nvSpPr>
        <p:spPr>
          <a:xfrm>
            <a:off x="6372056" y="4474077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TextBox 6">
            <a:extLst>
              <a:ext uri="{FF2B5EF4-FFF2-40B4-BE49-F238E27FC236}">
                <a16:creationId xmlns:a16="http://schemas.microsoft.com/office/drawing/2014/main" id="{A8A5199D-CBCB-46FF-AB78-350BAF86E63A}"/>
              </a:ext>
            </a:extLst>
          </p:cNvPr>
          <p:cNvSpPr txBox="1"/>
          <p:nvPr/>
        </p:nvSpPr>
        <p:spPr>
          <a:xfrm>
            <a:off x="6385869" y="4528667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03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54BF1779-8E99-4FBE-9B0A-A775B4F3A129}"/>
              </a:ext>
            </a:extLst>
          </p:cNvPr>
          <p:cNvSpPr txBox="1">
            <a:spLocks/>
          </p:cNvSpPr>
          <p:nvPr/>
        </p:nvSpPr>
        <p:spPr>
          <a:xfrm>
            <a:off x="7029507" y="1529959"/>
            <a:ext cx="4591168" cy="96971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</a:rPr>
              <a:t>Kinh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tế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tự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cung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tự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cấp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nông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nghiệp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là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chính</a:t>
            </a:r>
            <a:r>
              <a:rPr lang="en-US" sz="2000" b="1" dirty="0">
                <a:solidFill>
                  <a:schemeClr val="bg1"/>
                </a:solidFill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Trình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độ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canh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tác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thấp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669B752-AE6A-4510-BD40-98412D5C07C8}"/>
              </a:ext>
            </a:extLst>
          </p:cNvPr>
          <p:cNvSpPr txBox="1">
            <a:spLocks/>
          </p:cNvSpPr>
          <p:nvPr/>
        </p:nvSpPr>
        <p:spPr>
          <a:xfrm>
            <a:off x="7029507" y="2521323"/>
            <a:ext cx="4672314" cy="154854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</a:rPr>
              <a:t>Kết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hợp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chặc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chẽ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giữa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dựng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nước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và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giữ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nước</a:t>
            </a:r>
            <a:r>
              <a:rPr lang="en-US" sz="2000" b="1" dirty="0">
                <a:solidFill>
                  <a:schemeClr val="bg1"/>
                </a:solidFill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Thực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hiện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nhiều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chính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sách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như</a:t>
            </a:r>
            <a:r>
              <a:rPr lang="en-US" sz="2000" b="1" dirty="0">
                <a:solidFill>
                  <a:schemeClr val="bg1"/>
                </a:solidFill>
              </a:rPr>
              <a:t>: “</a:t>
            </a:r>
            <a:r>
              <a:rPr lang="en-US" sz="2000" b="1" dirty="0" err="1">
                <a:solidFill>
                  <a:schemeClr val="bg1"/>
                </a:solidFill>
              </a:rPr>
              <a:t>phú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quốc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bình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cường</a:t>
            </a:r>
            <a:r>
              <a:rPr lang="en-US" sz="2000" b="1" dirty="0">
                <a:solidFill>
                  <a:schemeClr val="bg1"/>
                </a:solidFill>
              </a:rPr>
              <a:t>”, “</a:t>
            </a:r>
            <a:r>
              <a:rPr lang="en-US" sz="2000" b="1" dirty="0" err="1">
                <a:solidFill>
                  <a:schemeClr val="bg1"/>
                </a:solidFill>
              </a:rPr>
              <a:t>ngụ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binh</a:t>
            </a:r>
            <a:r>
              <a:rPr lang="en-US" sz="2000" b="1" dirty="0">
                <a:solidFill>
                  <a:schemeClr val="bg1"/>
                </a:solidFill>
              </a:rPr>
              <a:t> ư </a:t>
            </a:r>
            <a:r>
              <a:rPr lang="en-US" sz="2000" b="1" dirty="0" err="1">
                <a:solidFill>
                  <a:schemeClr val="bg1"/>
                </a:solidFill>
              </a:rPr>
              <a:t>nông</a:t>
            </a:r>
            <a:r>
              <a:rPr lang="en-US" sz="2000" b="1" dirty="0">
                <a:solidFill>
                  <a:schemeClr val="bg1"/>
                </a:solidFill>
              </a:rPr>
              <a:t>”, …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3060CCA6-A4BD-405C-9C14-6EF5204D43B3}"/>
              </a:ext>
            </a:extLst>
          </p:cNvPr>
          <p:cNvSpPr txBox="1">
            <a:spLocks/>
          </p:cNvSpPr>
          <p:nvPr/>
        </p:nvSpPr>
        <p:spPr>
          <a:xfrm>
            <a:off x="7014933" y="4228956"/>
            <a:ext cx="4591168" cy="136998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</a:rPr>
              <a:t>Tích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cực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phát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triển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sản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xuất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ổn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định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đời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sống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nhân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dân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tự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tạo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vũ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khí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chống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giặc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ngoại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xăm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1DA21-32FF-45EC-8432-7C9B8EEF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14" y="1336775"/>
            <a:ext cx="5146196" cy="46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4" grpId="0" animBg="1"/>
      <p:bldP spid="55" grpId="0"/>
      <p:bldP spid="58" grpId="0" animBg="1"/>
      <p:bldP spid="59" grpId="0"/>
      <p:bldP spid="60" grpId="0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34">
            <a:extLst>
              <a:ext uri="{FF2B5EF4-FFF2-40B4-BE49-F238E27FC236}">
                <a16:creationId xmlns:a16="http://schemas.microsoft.com/office/drawing/2014/main" id="{C1CDEDCE-C898-41B2-844E-50C37879092A}"/>
              </a:ext>
            </a:extLst>
          </p:cNvPr>
          <p:cNvSpPr/>
          <p:nvPr/>
        </p:nvSpPr>
        <p:spPr>
          <a:xfrm>
            <a:off x="-5172" y="10243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5" name="Rectángulo 34"/>
          <p:cNvSpPr/>
          <p:nvPr/>
        </p:nvSpPr>
        <p:spPr>
          <a:xfrm>
            <a:off x="-5172" y="-10243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9"/>
          </p:nvPr>
        </p:nvSpPr>
        <p:spPr>
          <a:xfrm>
            <a:off x="2949166" y="500709"/>
            <a:ext cx="6283324" cy="516374"/>
          </a:xfrm>
        </p:spPr>
        <p:txBody>
          <a:bodyPr/>
          <a:lstStyle/>
          <a:p>
            <a:r>
              <a:rPr lang="es-ES_tradnl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VĂN HÓA – XÃ HỘI</a:t>
            </a:r>
          </a:p>
        </p:txBody>
      </p:sp>
      <p:sp>
        <p:nvSpPr>
          <p:cNvPr id="50" name="Rounded Rectangle 20">
            <a:extLst>
              <a:ext uri="{FF2B5EF4-FFF2-40B4-BE49-F238E27FC236}">
                <a16:creationId xmlns:a16="http://schemas.microsoft.com/office/drawing/2014/main" id="{4C5076CE-0CC1-4D8F-8EA5-41690C2D28BD}"/>
              </a:ext>
            </a:extLst>
          </p:cNvPr>
          <p:cNvSpPr/>
          <p:nvPr/>
        </p:nvSpPr>
        <p:spPr>
          <a:xfrm>
            <a:off x="6320091" y="1711489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628CB758-65E7-41B4-84D0-865B439D0B10}"/>
              </a:ext>
            </a:extLst>
          </p:cNvPr>
          <p:cNvSpPr txBox="1"/>
          <p:nvPr/>
        </p:nvSpPr>
        <p:spPr>
          <a:xfrm>
            <a:off x="6333904" y="1766079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01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4" name="Rounded Rectangle 20">
            <a:extLst>
              <a:ext uri="{FF2B5EF4-FFF2-40B4-BE49-F238E27FC236}">
                <a16:creationId xmlns:a16="http://schemas.microsoft.com/office/drawing/2014/main" id="{669B5301-AE84-4DA2-B5CF-7FA6FC66096A}"/>
              </a:ext>
            </a:extLst>
          </p:cNvPr>
          <p:cNvSpPr/>
          <p:nvPr/>
        </p:nvSpPr>
        <p:spPr>
          <a:xfrm>
            <a:off x="6385869" y="2964057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403569E2-6E19-4451-949D-34712A3C9CB0}"/>
              </a:ext>
            </a:extLst>
          </p:cNvPr>
          <p:cNvSpPr txBox="1"/>
          <p:nvPr/>
        </p:nvSpPr>
        <p:spPr>
          <a:xfrm>
            <a:off x="6399682" y="3018647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02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8" name="Rounded Rectangle 20">
            <a:extLst>
              <a:ext uri="{FF2B5EF4-FFF2-40B4-BE49-F238E27FC236}">
                <a16:creationId xmlns:a16="http://schemas.microsoft.com/office/drawing/2014/main" id="{A7C98C8F-2863-48D8-AA38-26CE08371F3B}"/>
              </a:ext>
            </a:extLst>
          </p:cNvPr>
          <p:cNvSpPr/>
          <p:nvPr/>
        </p:nvSpPr>
        <p:spPr>
          <a:xfrm>
            <a:off x="6372056" y="4474077"/>
            <a:ext cx="527814" cy="52781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TextBox 6">
            <a:extLst>
              <a:ext uri="{FF2B5EF4-FFF2-40B4-BE49-F238E27FC236}">
                <a16:creationId xmlns:a16="http://schemas.microsoft.com/office/drawing/2014/main" id="{A8A5199D-CBCB-46FF-AB78-350BAF86E63A}"/>
              </a:ext>
            </a:extLst>
          </p:cNvPr>
          <p:cNvSpPr txBox="1"/>
          <p:nvPr/>
        </p:nvSpPr>
        <p:spPr>
          <a:xfrm>
            <a:off x="6385869" y="4528667"/>
            <a:ext cx="5333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03</a:t>
            </a:r>
            <a:endParaRPr lang="en-US" sz="2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54BF1779-8E99-4FBE-9B0A-A775B4F3A129}"/>
              </a:ext>
            </a:extLst>
          </p:cNvPr>
          <p:cNvSpPr txBox="1">
            <a:spLocks/>
          </p:cNvSpPr>
          <p:nvPr/>
        </p:nvSpPr>
        <p:spPr>
          <a:xfrm>
            <a:off x="7029507" y="1529959"/>
            <a:ext cx="4591168" cy="96971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</a:rPr>
              <a:t>Chúng</a:t>
            </a:r>
            <a:r>
              <a:rPr lang="en-US" sz="2000" b="1" dirty="0">
                <a:solidFill>
                  <a:schemeClr val="bg1"/>
                </a:solidFill>
              </a:rPr>
              <a:t> ta </a:t>
            </a:r>
            <a:r>
              <a:rPr lang="en-US" sz="2000" b="1" dirty="0" err="1">
                <a:solidFill>
                  <a:schemeClr val="bg1"/>
                </a:solidFill>
              </a:rPr>
              <a:t>có</a:t>
            </a:r>
            <a:r>
              <a:rPr lang="en-US" sz="2000" b="1" dirty="0">
                <a:solidFill>
                  <a:schemeClr val="bg1"/>
                </a:solidFill>
              </a:rPr>
              <a:t> 54 </a:t>
            </a:r>
            <a:r>
              <a:rPr lang="en-US" sz="2000" b="1" dirty="0" err="1">
                <a:solidFill>
                  <a:schemeClr val="bg1"/>
                </a:solidFill>
              </a:rPr>
              <a:t>dân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tộc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chung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sống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hòa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thuận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đoàn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kết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669B752-AE6A-4510-BD40-98412D5C07C8}"/>
              </a:ext>
            </a:extLst>
          </p:cNvPr>
          <p:cNvSpPr txBox="1">
            <a:spLocks/>
          </p:cNvSpPr>
          <p:nvPr/>
        </p:nvSpPr>
        <p:spPr>
          <a:xfrm>
            <a:off x="7029506" y="2458834"/>
            <a:ext cx="4956167" cy="154854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</a:rPr>
              <a:t>Dân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tộc</a:t>
            </a:r>
            <a:r>
              <a:rPr lang="en-US" sz="2000" b="1" dirty="0">
                <a:solidFill>
                  <a:schemeClr val="bg1"/>
                </a:solidFill>
              </a:rPr>
              <a:t> ta </a:t>
            </a:r>
            <a:r>
              <a:rPr lang="en-US" sz="2000" b="1" dirty="0" err="1">
                <a:solidFill>
                  <a:schemeClr val="bg1"/>
                </a:solidFill>
              </a:rPr>
              <a:t>sớm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xây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dựng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được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Nhà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nước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xác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định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chủ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quyền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lãnh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thổ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tổ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chức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quân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đội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cùng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toàn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dân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đánh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giặc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xây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dựng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và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bảo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vệ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chủ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quyền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tổ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quốc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3060CCA6-A4BD-405C-9C14-6EF5204D43B3}"/>
              </a:ext>
            </a:extLst>
          </p:cNvPr>
          <p:cNvSpPr txBox="1">
            <a:spLocks/>
          </p:cNvSpPr>
          <p:nvPr/>
        </p:nvSpPr>
        <p:spPr>
          <a:xfrm>
            <a:off x="7014933" y="4316898"/>
            <a:ext cx="4591168" cy="136998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</a:rPr>
              <a:t>Có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một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bề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dày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lịch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sử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đoàn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kết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chống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giặc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ngoại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xăm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kiên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cường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bất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khuất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1DA21-32FF-45EC-8432-7C9B8EEF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62" y="1325257"/>
            <a:ext cx="4956167" cy="46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4" grpId="0" animBg="1"/>
      <p:bldP spid="55" grpId="0"/>
      <p:bldP spid="58" grpId="0" animBg="1"/>
      <p:bldP spid="59" grpId="0"/>
      <p:bldP spid="60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>
            <a:fillRect/>
          </a:stretch>
        </p:blipFill>
        <p:spPr/>
      </p:pic>
      <p:sp>
        <p:nvSpPr>
          <p:cNvPr id="10" name="Rectángulo 48">
            <a:extLst>
              <a:ext uri="{FF2B5EF4-FFF2-40B4-BE49-F238E27FC236}">
                <a16:creationId xmlns:a16="http://schemas.microsoft.com/office/drawing/2014/main" id="{5A4E35F2-2E98-4B98-A8AC-DAF8F6DB3819}"/>
              </a:ext>
            </a:extLst>
          </p:cNvPr>
          <p:cNvSpPr/>
          <p:nvPr/>
        </p:nvSpPr>
        <p:spPr>
          <a:xfrm>
            <a:off x="-10932" y="1271845"/>
            <a:ext cx="12191999" cy="435744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Marcador de imagen 24">
            <a:extLst>
              <a:ext uri="{FF2B5EF4-FFF2-40B4-BE49-F238E27FC236}">
                <a16:creationId xmlns:a16="http://schemas.microsoft.com/office/drawing/2014/main" id="{A4B8B427-096B-4341-9253-D75313DF0E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2" b="6762"/>
          <a:stretch>
            <a:fillRect/>
          </a:stretch>
        </p:blipFill>
        <p:spPr>
          <a:xfrm>
            <a:off x="-10932" y="1271845"/>
            <a:ext cx="12181067" cy="4314310"/>
          </a:xfrm>
          <a:prstGeom prst="rect">
            <a:avLst/>
          </a:prstGeom>
        </p:spPr>
      </p:pic>
      <p:sp>
        <p:nvSpPr>
          <p:cNvPr id="15" name="Rectángulo 48">
            <a:extLst>
              <a:ext uri="{FF2B5EF4-FFF2-40B4-BE49-F238E27FC236}">
                <a16:creationId xmlns:a16="http://schemas.microsoft.com/office/drawing/2014/main" id="{CCBE7E6E-C59D-4ED3-8A0D-A5CEFA88EBA4}"/>
              </a:ext>
            </a:extLst>
          </p:cNvPr>
          <p:cNvSpPr/>
          <p:nvPr/>
        </p:nvSpPr>
        <p:spPr>
          <a:xfrm>
            <a:off x="-21864" y="1228709"/>
            <a:ext cx="12191999" cy="435744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958136" y="2274061"/>
            <a:ext cx="5678641" cy="827957"/>
          </a:xfrm>
        </p:spPr>
        <p:txBody>
          <a:bodyPr/>
          <a:lstStyle/>
          <a:p>
            <a:r>
              <a:rPr lang="es-ES_tradnl" sz="4500" dirty="0"/>
              <a:t>TRUYỀN THỐNG</a:t>
            </a:r>
            <a:endParaRPr lang="es-ES_tradnl" sz="4500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958136" y="2980114"/>
            <a:ext cx="5678641" cy="827957"/>
          </a:xfrm>
        </p:spPr>
        <p:txBody>
          <a:bodyPr/>
          <a:lstStyle/>
          <a:p>
            <a:r>
              <a:rPr lang="es-ES_tradnl" sz="4500" b="1" dirty="0">
                <a:solidFill>
                  <a:schemeClr val="accent4"/>
                </a:solidFill>
              </a:rPr>
              <a:t>ĐẤU TRANH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>
          <a:xfrm>
            <a:off x="958136" y="3680748"/>
            <a:ext cx="7749765" cy="827957"/>
          </a:xfrm>
        </p:spPr>
        <p:txBody>
          <a:bodyPr/>
          <a:lstStyle/>
          <a:p>
            <a:r>
              <a:rPr lang="es-ES_tradnl" sz="4500" dirty="0"/>
              <a:t>CHỐNG NGOẠI XĂM</a:t>
            </a:r>
          </a:p>
        </p:txBody>
      </p:sp>
      <p:sp>
        <p:nvSpPr>
          <p:cNvPr id="8" name="Rectángulo redondeado 7"/>
          <p:cNvSpPr/>
          <p:nvPr/>
        </p:nvSpPr>
        <p:spPr>
          <a:xfrm flipV="1">
            <a:off x="1032565" y="2059485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Paralelogramo 1"/>
          <p:cNvSpPr/>
          <p:nvPr/>
        </p:nvSpPr>
        <p:spPr>
          <a:xfrm>
            <a:off x="7964554" y="1271844"/>
            <a:ext cx="2292630" cy="4314312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581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build="p"/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imagen 6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>
            <a:fillRect/>
          </a:stretch>
        </p:blipFill>
        <p:spPr>
          <a:xfrm>
            <a:off x="-10934" y="0"/>
            <a:ext cx="12202931" cy="6858000"/>
          </a:xfrm>
        </p:spPr>
      </p:pic>
      <p:sp>
        <p:nvSpPr>
          <p:cNvPr id="8" name="Rectángulo 7"/>
          <p:cNvSpPr/>
          <p:nvPr/>
        </p:nvSpPr>
        <p:spPr>
          <a:xfrm>
            <a:off x="-10935" y="0"/>
            <a:ext cx="1220293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341493" y="1262227"/>
            <a:ext cx="7498079" cy="516374"/>
          </a:xfrm>
        </p:spPr>
        <p:txBody>
          <a:bodyPr>
            <a:noAutofit/>
          </a:bodyPr>
          <a:lstStyle/>
          <a:p>
            <a:r>
              <a:rPr lang="es-ES_tradnl" sz="2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NH</a:t>
            </a:r>
            <a:r>
              <a:rPr lang="en-US" sz="2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ỮNG CUỘC CHIẾN TRANH GIỮ N</a:t>
            </a:r>
            <a:r>
              <a:rPr lang="vi-VN" sz="2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Ư</a:t>
            </a:r>
            <a:r>
              <a:rPr lang="en-US" sz="2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ỚC ĐẦU TIÊN</a:t>
            </a:r>
            <a:endParaRPr lang="es-ES_tradnl" sz="2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3385343" y="3154011"/>
            <a:ext cx="1701801" cy="21359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CHỐNG TẦN</a:t>
            </a: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2621289" y="3585567"/>
            <a:ext cx="3216019" cy="11358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/>
              <a:t>Trước</a:t>
            </a:r>
            <a:r>
              <a:rPr lang="en-US" sz="2000" b="1" dirty="0"/>
              <a:t> </a:t>
            </a:r>
            <a:r>
              <a:rPr lang="en-US" sz="2000" b="1" dirty="0" err="1"/>
              <a:t>năm</a:t>
            </a:r>
            <a:r>
              <a:rPr lang="en-US" sz="2000" b="1" dirty="0"/>
              <a:t> 214 TCN, </a:t>
            </a:r>
            <a:r>
              <a:rPr lang="en-US" sz="2000" b="1" dirty="0" err="1"/>
              <a:t>dưới</a:t>
            </a:r>
            <a:r>
              <a:rPr lang="en-US" sz="2000" b="1" dirty="0"/>
              <a:t> </a:t>
            </a:r>
            <a:r>
              <a:rPr lang="en-US" sz="2000" b="1" dirty="0" err="1"/>
              <a:t>sự</a:t>
            </a:r>
            <a:r>
              <a:rPr lang="en-US" sz="2000" b="1" dirty="0"/>
              <a:t> </a:t>
            </a:r>
            <a:r>
              <a:rPr lang="en-US" sz="2000" b="1" dirty="0" err="1"/>
              <a:t>lãnh</a:t>
            </a:r>
            <a:r>
              <a:rPr lang="en-US" sz="2000" b="1" dirty="0"/>
              <a:t> </a:t>
            </a:r>
            <a:r>
              <a:rPr lang="en-US" sz="2000" b="1" dirty="0" err="1"/>
              <a:t>đạo</a:t>
            </a:r>
            <a:r>
              <a:rPr lang="en-US" sz="2000" b="1" dirty="0"/>
              <a:t> </a:t>
            </a:r>
            <a:r>
              <a:rPr lang="en-US" sz="2000" b="1" dirty="0" err="1"/>
              <a:t>của</a:t>
            </a:r>
            <a:r>
              <a:rPr lang="en-US" sz="2000" b="1" dirty="0"/>
              <a:t> </a:t>
            </a:r>
            <a:r>
              <a:rPr lang="en-US" sz="2000" b="1" dirty="0" err="1"/>
              <a:t>vua</a:t>
            </a:r>
            <a:r>
              <a:rPr lang="en-US" sz="2000" b="1" dirty="0"/>
              <a:t> </a:t>
            </a:r>
            <a:r>
              <a:rPr lang="en-US" sz="2000" b="1" dirty="0" err="1"/>
              <a:t>Hùng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vua</a:t>
            </a:r>
            <a:r>
              <a:rPr lang="en-US" sz="2000" b="1" dirty="0"/>
              <a:t> </a:t>
            </a:r>
            <a:r>
              <a:rPr lang="en-US" sz="2000" b="1" dirty="0" err="1"/>
              <a:t>Thục</a:t>
            </a:r>
            <a:r>
              <a:rPr lang="en-US" sz="2000" b="1" dirty="0"/>
              <a:t> </a:t>
            </a:r>
            <a:r>
              <a:rPr lang="en-US" sz="2000" b="1" dirty="0" err="1"/>
              <a:t>Phán</a:t>
            </a:r>
            <a:endParaRPr lang="en-US" sz="2000" b="1" dirty="0"/>
          </a:p>
        </p:txBody>
      </p:sp>
      <p:sp>
        <p:nvSpPr>
          <p:cNvPr id="39" name="Text Placeholder 5"/>
          <p:cNvSpPr txBox="1">
            <a:spLocks/>
          </p:cNvSpPr>
          <p:nvPr/>
        </p:nvSpPr>
        <p:spPr>
          <a:xfrm>
            <a:off x="6024868" y="3224646"/>
            <a:ext cx="3727939" cy="37598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CHỐNG QUÂN CỦA TRIỆU ĐÀ</a:t>
            </a:r>
          </a:p>
        </p:txBody>
      </p:sp>
      <p:sp>
        <p:nvSpPr>
          <p:cNvPr id="40" name="Text Placeholder 5"/>
          <p:cNvSpPr txBox="1">
            <a:spLocks/>
          </p:cNvSpPr>
          <p:nvPr/>
        </p:nvSpPr>
        <p:spPr>
          <a:xfrm>
            <a:off x="5991300" y="3562423"/>
            <a:ext cx="3848272" cy="114921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/>
              <a:t>Từ</a:t>
            </a:r>
            <a:r>
              <a:rPr lang="en-US" sz="2000" b="1" dirty="0"/>
              <a:t> </a:t>
            </a:r>
            <a:r>
              <a:rPr lang="en-US" sz="2000" b="1" dirty="0" err="1"/>
              <a:t>năm</a:t>
            </a:r>
            <a:r>
              <a:rPr lang="en-US" sz="2000" b="1" dirty="0"/>
              <a:t> 184 </a:t>
            </a:r>
            <a:r>
              <a:rPr lang="en-US" sz="2000" b="1" dirty="0" err="1"/>
              <a:t>đến</a:t>
            </a:r>
            <a:r>
              <a:rPr lang="en-US" sz="2000" b="1" dirty="0"/>
              <a:t> 179 TCN, do An </a:t>
            </a:r>
            <a:r>
              <a:rPr lang="en-US" sz="2000" b="1" dirty="0" err="1"/>
              <a:t>Dương</a:t>
            </a:r>
            <a:r>
              <a:rPr lang="en-US" sz="2000" b="1" dirty="0"/>
              <a:t> </a:t>
            </a:r>
            <a:r>
              <a:rPr lang="en-US" sz="2000" b="1" dirty="0" err="1"/>
              <a:t>Vương</a:t>
            </a:r>
            <a:r>
              <a:rPr lang="en-US" sz="2000" b="1" dirty="0"/>
              <a:t> </a:t>
            </a:r>
            <a:r>
              <a:rPr lang="en-US" sz="2000" b="1" dirty="0" err="1"/>
              <a:t>lãnh</a:t>
            </a:r>
            <a:r>
              <a:rPr lang="en-US" sz="2000" b="1" dirty="0"/>
              <a:t> </a:t>
            </a:r>
            <a:r>
              <a:rPr lang="en-US" sz="2000" b="1" dirty="0" err="1"/>
              <a:t>đạo</a:t>
            </a:r>
            <a:r>
              <a:rPr lang="en-US" sz="2000" b="1" dirty="0"/>
              <a:t> </a:t>
            </a:r>
            <a:r>
              <a:rPr lang="en-US" sz="2000" b="1" dirty="0" err="1"/>
              <a:t>bị</a:t>
            </a:r>
            <a:r>
              <a:rPr lang="en-US" sz="2000" b="1" dirty="0"/>
              <a:t> </a:t>
            </a:r>
            <a:r>
              <a:rPr lang="en-US" sz="2000" b="1" dirty="0" err="1"/>
              <a:t>thất</a:t>
            </a:r>
            <a:r>
              <a:rPr lang="en-US" sz="2000" b="1" dirty="0"/>
              <a:t> </a:t>
            </a:r>
            <a:r>
              <a:rPr lang="en-US" sz="2000" b="1" dirty="0" err="1"/>
              <a:t>bại</a:t>
            </a:r>
            <a:endParaRPr lang="en-US" sz="2000" b="1" dirty="0"/>
          </a:p>
        </p:txBody>
      </p:sp>
      <p:sp>
        <p:nvSpPr>
          <p:cNvPr id="48" name="Rounded Rectangle 20"/>
          <p:cNvSpPr/>
          <p:nvPr/>
        </p:nvSpPr>
        <p:spPr>
          <a:xfrm>
            <a:off x="3911799" y="2433941"/>
            <a:ext cx="635000" cy="635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20"/>
          <p:cNvSpPr/>
          <p:nvPr/>
        </p:nvSpPr>
        <p:spPr>
          <a:xfrm>
            <a:off x="7571338" y="2447954"/>
            <a:ext cx="635000" cy="635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6"/>
          <p:cNvSpPr txBox="1"/>
          <p:nvPr/>
        </p:nvSpPr>
        <p:spPr>
          <a:xfrm>
            <a:off x="3955342" y="2555979"/>
            <a:ext cx="5545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7611555" y="2555979"/>
            <a:ext cx="5545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2</a:t>
            </a:r>
            <a:endParaRPr lang="en-US" sz="2000" dirty="0">
              <a:solidFill>
                <a:schemeClr val="bg1"/>
              </a:solidFill>
              <a:latin typeface="FontAwesome"/>
              <a:ea typeface="FontAwesome"/>
              <a:cs typeface="FontAwesome"/>
            </a:endParaRPr>
          </a:p>
        </p:txBody>
      </p:sp>
      <p:sp>
        <p:nvSpPr>
          <p:cNvPr id="49" name="Rectángulo redondeado 48"/>
          <p:cNvSpPr/>
          <p:nvPr/>
        </p:nvSpPr>
        <p:spPr>
          <a:xfrm flipV="1">
            <a:off x="5410947" y="1017635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6458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31" grpId="0" build="allAtOnce"/>
      <p:bldP spid="39" grpId="0" build="allAtOnce"/>
      <p:bldP spid="40" grpId="0" build="allAtOnce"/>
      <p:bldP spid="48" grpId="0" animBg="1"/>
      <p:bldP spid="50" grpId="0" animBg="1"/>
      <p:bldP spid="32" grpId="0"/>
      <p:bldP spid="41" grpId="0"/>
      <p:bldP spid="4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7563</TotalTime>
  <Words>786</Words>
  <Application>Microsoft Office PowerPoint</Application>
  <PresentationFormat>Widescreen</PresentationFormat>
  <Paragraphs>114</Paragraphs>
  <Slides>20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FontAwesome</vt:lpstr>
      <vt:lpstr>Lato</vt:lpstr>
      <vt:lpstr>Lato Black</vt:lpstr>
      <vt:lpstr>Lato Light</vt:lpstr>
      <vt:lpstr>Lato Regular</vt:lpstr>
      <vt:lpstr>Lemon/Milk</vt:lpstr>
      <vt:lpstr>Open Sans Light</vt:lpstr>
      <vt:lpstr>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Duy Huynh</cp:lastModifiedBy>
  <cp:revision>529</cp:revision>
  <dcterms:created xsi:type="dcterms:W3CDTF">2016-03-28T14:29:07Z</dcterms:created>
  <dcterms:modified xsi:type="dcterms:W3CDTF">2018-04-26T03:01:36Z</dcterms:modified>
</cp:coreProperties>
</file>